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6" r:id="rId30"/>
    <p:sldId id="288" r:id="rId31"/>
    <p:sldId id="289" r:id="rId32"/>
    <p:sldId id="290" r:id="rId33"/>
    <p:sldId id="291" r:id="rId34"/>
    <p:sldId id="292" r:id="rId35"/>
    <p:sldId id="293" r:id="rId36"/>
    <p:sldId id="294" r:id="rId37"/>
    <p:sldId id="295" r:id="rId38"/>
    <p:sldId id="296" r:id="rId39"/>
    <p:sldId id="298" r:id="rId40"/>
    <p:sldId id="300" r:id="rId41"/>
    <p:sldId id="302" r:id="rId42"/>
    <p:sldId id="303" r:id="rId43"/>
    <p:sldId id="305" r:id="rId44"/>
    <p:sldId id="306" r:id="rId45"/>
    <p:sldId id="307" r:id="rId46"/>
    <p:sldId id="308" r:id="rId47"/>
  </p:sldIdLst>
  <p:sldSz cx="10080625" cy="7559675"/>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6" d="100"/>
          <a:sy n="96" d="100"/>
        </p:scale>
        <p:origin x="-1146" y="-102"/>
      </p:cViewPr>
      <p:guideLst>
        <p:guide orient="horz" pos="2381"/>
        <p:guide pos="317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0" y="0"/>
            <a:ext cx="3280320" cy="534240"/>
          </a:xfrm>
          <a:prstGeom prst="rect">
            <a:avLst/>
          </a:prstGeom>
          <a:noFill/>
          <a:ln>
            <a:noFill/>
          </a:ln>
        </p:spPr>
        <p:txBody>
          <a:bodyPr vert="horz" wrap="non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3" name="Espace réservé de la date 2"/>
          <p:cNvSpPr txBox="1">
            <a:spLocks noGrp="1"/>
          </p:cNvSpPr>
          <p:nvPr>
            <p:ph type="dt" sz="quarter" idx="1"/>
          </p:nvPr>
        </p:nvSpPr>
        <p:spPr>
          <a:xfrm>
            <a:off x="4279320" y="0"/>
            <a:ext cx="3280320" cy="534240"/>
          </a:xfrm>
          <a:prstGeom prst="rect">
            <a:avLst/>
          </a:prstGeom>
          <a:noFill/>
          <a:ln>
            <a:noFill/>
          </a:ln>
        </p:spPr>
        <p:txBody>
          <a:bodyPr vert="horz" wrap="non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4" name="Espace réservé du pied de page 3"/>
          <p:cNvSpPr txBox="1">
            <a:spLocks noGrp="1"/>
          </p:cNvSpPr>
          <p:nvPr>
            <p:ph type="ftr" sz="quarter" idx="2"/>
          </p:nvPr>
        </p:nvSpPr>
        <p:spPr>
          <a:xfrm>
            <a:off x="0" y="10157400"/>
            <a:ext cx="3280320" cy="534240"/>
          </a:xfrm>
          <a:prstGeom prst="rect">
            <a:avLst/>
          </a:prstGeom>
          <a:noFill/>
          <a:ln>
            <a:noFill/>
          </a:ln>
        </p:spPr>
        <p:txBody>
          <a:bodyPr vert="horz" wrap="none" lIns="90000" tIns="45000" rIns="90000" bIns="4500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5" name="Espace réservé du numéro de diapositive 4"/>
          <p:cNvSpPr txBox="1">
            <a:spLocks noGrp="1"/>
          </p:cNvSpPr>
          <p:nvPr>
            <p:ph type="sldNum" sz="quarter" idx="3"/>
          </p:nvPr>
        </p:nvSpPr>
        <p:spPr>
          <a:xfrm>
            <a:off x="4279320" y="10157400"/>
            <a:ext cx="3280320" cy="534240"/>
          </a:xfrm>
          <a:prstGeom prst="rect">
            <a:avLst/>
          </a:prstGeom>
          <a:noFill/>
          <a:ln>
            <a:noFill/>
          </a:ln>
        </p:spPr>
        <p:txBody>
          <a:bodyPr vert="horz" wrap="none" lIns="90000" tIns="45000" rIns="90000" bIns="4500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0">
              <a:lnSpc>
                <a:spcPct val="100000"/>
              </a:lnSpc>
              <a:spcBef>
                <a:spcPts val="0"/>
              </a:spcBef>
              <a:spcAft>
                <a:spcPts val="0"/>
              </a:spcAft>
              <a:buNone/>
              <a:tabLst/>
            </a:pPr>
            <a:fld id="{5BF55625-BFEB-4358-BF59-C0E05BF7D8A7}" type="slidenum">
              <a:rPr/>
              <a:pPr marL="0" marR="0" lvl="0" indent="0" algn="r" rtl="0" hangingPunct="0">
                <a:lnSpc>
                  <a:spcPct val="100000"/>
                </a:lnSpc>
                <a:spcBef>
                  <a:spcPts val="0"/>
                </a:spcBef>
                <a:spcAft>
                  <a:spcPts val="0"/>
                </a:spcAft>
                <a:buNone/>
                <a:tabLst/>
              </a:pPr>
              <a:t>‹N°›</a:t>
            </a:fld>
            <a:endParaRPr lang="fr-FR" sz="1400" b="0" i="0" u="none" strike="noStrike" kern="1200" spc="0" baseline="0">
              <a:ln>
                <a:noFill/>
              </a:ln>
              <a:solidFill>
                <a:srgbClr val="000000"/>
              </a:solidFill>
              <a:latin typeface="Arial" pitchFamily="18"/>
              <a:ea typeface="Arial" pitchFamily="2"/>
              <a:cs typeface="Lohit Hindi" pitchFamily="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Move="1" noResize="1"/>
          </p:cNvSpPr>
          <p:nvPr/>
        </p:nvSpPr>
        <p:spPr>
          <a:xfrm>
            <a:off x="-360" y="-360"/>
            <a:ext cx="7560000" cy="10692000"/>
          </a:xfrm>
          <a:prstGeom prst="rect">
            <a:avLst/>
          </a:prstGeom>
          <a:solidFill>
            <a:srgbClr val="FFFFFF"/>
          </a:solidFill>
          <a:ln>
            <a:noFill/>
            <a:prstDash val="solid"/>
          </a:ln>
        </p:spPr>
        <p:txBody>
          <a:bodyPr vert="horz" wrap="none" lIns="90000" tIns="45000" rIns="90000" bIns="45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3" name="Forme libre 2"/>
          <p:cNvSpPr/>
          <p:nvPr/>
        </p:nvSpPr>
        <p:spPr>
          <a:xfrm>
            <a:off x="360" y="360"/>
            <a:ext cx="7559640" cy="10691640"/>
          </a:xfrm>
          <a:custGeom>
            <a:avLst/>
            <a:gdLst>
              <a:gd name="f0" fmla="val 10800000"/>
              <a:gd name="f1" fmla="val 5400000"/>
              <a:gd name="f2" fmla="val 16200000"/>
              <a:gd name="f3" fmla="val w"/>
              <a:gd name="f4" fmla="val h"/>
              <a:gd name="f5" fmla="val ss"/>
              <a:gd name="f6" fmla="val 0"/>
              <a:gd name="f7" fmla="*/ 5419351 1 1725033"/>
              <a:gd name="f8" fmla="val 45"/>
              <a:gd name="f9" fmla="val 4"/>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a:noFill/>
            <a:prstDash val="solid"/>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4" name="Forme libre 3"/>
          <p:cNvSpPr/>
          <p:nvPr/>
        </p:nvSpPr>
        <p:spPr>
          <a:xfrm>
            <a:off x="360" y="360"/>
            <a:ext cx="7559640" cy="10691640"/>
          </a:xfrm>
          <a:custGeom>
            <a:avLst/>
            <a:gdLst>
              <a:gd name="f0" fmla="val 10800000"/>
              <a:gd name="f1" fmla="val 5400000"/>
              <a:gd name="f2" fmla="val 16200000"/>
              <a:gd name="f3" fmla="val w"/>
              <a:gd name="f4" fmla="val h"/>
              <a:gd name="f5" fmla="val ss"/>
              <a:gd name="f6" fmla="val 0"/>
              <a:gd name="f7" fmla="*/ 5419351 1 1725033"/>
              <a:gd name="f8" fmla="val 45"/>
              <a:gd name="f9" fmla="val 4"/>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a:noFill/>
            <a:prstDash val="solid"/>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5" name="Forme libre 4"/>
          <p:cNvSpPr/>
          <p:nvPr/>
        </p:nvSpPr>
        <p:spPr>
          <a:xfrm>
            <a:off x="360" y="360"/>
            <a:ext cx="7559640" cy="10691640"/>
          </a:xfrm>
          <a:custGeom>
            <a:avLst/>
            <a:gdLst>
              <a:gd name="f0" fmla="val 10800000"/>
              <a:gd name="f1" fmla="val 5400000"/>
              <a:gd name="f2" fmla="val 16200000"/>
              <a:gd name="f3" fmla="val w"/>
              <a:gd name="f4" fmla="val h"/>
              <a:gd name="f5" fmla="val ss"/>
              <a:gd name="f6" fmla="val 0"/>
              <a:gd name="f7" fmla="*/ 5419351 1 1725033"/>
              <a:gd name="f8" fmla="val 45"/>
              <a:gd name="f9" fmla="val 4"/>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a:noFill/>
            <a:prstDash val="solid"/>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6" name="Forme libre 5"/>
          <p:cNvSpPr/>
          <p:nvPr/>
        </p:nvSpPr>
        <p:spPr>
          <a:xfrm>
            <a:off x="360" y="360"/>
            <a:ext cx="7559640" cy="10691640"/>
          </a:xfrm>
          <a:custGeom>
            <a:avLst/>
            <a:gdLst>
              <a:gd name="f0" fmla="val 10800000"/>
              <a:gd name="f1" fmla="val 5400000"/>
              <a:gd name="f2" fmla="val 16200000"/>
              <a:gd name="f3" fmla="val w"/>
              <a:gd name="f4" fmla="val h"/>
              <a:gd name="f5" fmla="val ss"/>
              <a:gd name="f6" fmla="val 0"/>
              <a:gd name="f7" fmla="*/ 5419351 1 1725033"/>
              <a:gd name="f8" fmla="val 45"/>
              <a:gd name="f9" fmla="val 4"/>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a:noFill/>
            <a:prstDash val="solid"/>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7" name="Forme libre 6"/>
          <p:cNvSpPr/>
          <p:nvPr/>
        </p:nvSpPr>
        <p:spPr>
          <a:xfrm>
            <a:off x="360" y="360"/>
            <a:ext cx="7559640" cy="10691640"/>
          </a:xfrm>
          <a:custGeom>
            <a:avLst/>
            <a:gdLst>
              <a:gd name="f0" fmla="val 10800000"/>
              <a:gd name="f1" fmla="val 5400000"/>
              <a:gd name="f2" fmla="val 16200000"/>
              <a:gd name="f3" fmla="val w"/>
              <a:gd name="f4" fmla="val h"/>
              <a:gd name="f5" fmla="val ss"/>
              <a:gd name="f6" fmla="val 0"/>
              <a:gd name="f7" fmla="*/ 5419351 1 1725033"/>
              <a:gd name="f8" fmla="val 45"/>
              <a:gd name="f9" fmla="val 4"/>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a:noFill/>
            <a:prstDash val="solid"/>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8" name="Forme libre 7"/>
          <p:cNvSpPr/>
          <p:nvPr/>
        </p:nvSpPr>
        <p:spPr>
          <a:xfrm>
            <a:off x="360" y="360"/>
            <a:ext cx="7559640" cy="10691640"/>
          </a:xfrm>
          <a:custGeom>
            <a:avLst/>
            <a:gdLst>
              <a:gd name="f0" fmla="val 10800000"/>
              <a:gd name="f1" fmla="val 5400000"/>
              <a:gd name="f2" fmla="val 16200000"/>
              <a:gd name="f3" fmla="val w"/>
              <a:gd name="f4" fmla="val h"/>
              <a:gd name="f5" fmla="val ss"/>
              <a:gd name="f6" fmla="val 0"/>
              <a:gd name="f7" fmla="*/ 5419351 1 1725033"/>
              <a:gd name="f8" fmla="val 45"/>
              <a:gd name="f9" fmla="val 4"/>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a:noFill/>
            <a:prstDash val="solid"/>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9" name="Forme libre 8"/>
          <p:cNvSpPr/>
          <p:nvPr/>
        </p:nvSpPr>
        <p:spPr>
          <a:xfrm>
            <a:off x="360" y="360"/>
            <a:ext cx="7559640" cy="10691640"/>
          </a:xfrm>
          <a:custGeom>
            <a:avLst/>
            <a:gdLst>
              <a:gd name="f0" fmla="val 10800000"/>
              <a:gd name="f1" fmla="val 5400000"/>
              <a:gd name="f2" fmla="val 16200000"/>
              <a:gd name="f3" fmla="val w"/>
              <a:gd name="f4" fmla="val h"/>
              <a:gd name="f5" fmla="val ss"/>
              <a:gd name="f6" fmla="val 0"/>
              <a:gd name="f7" fmla="*/ 5419351 1 1725033"/>
              <a:gd name="f8" fmla="val 45"/>
              <a:gd name="f9" fmla="val 4"/>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a:noFill/>
            <a:prstDash val="solid"/>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0" name="Forme libre 9"/>
          <p:cNvSpPr/>
          <p:nvPr/>
        </p:nvSpPr>
        <p:spPr>
          <a:xfrm>
            <a:off x="360" y="360"/>
            <a:ext cx="7559640" cy="10691640"/>
          </a:xfrm>
          <a:custGeom>
            <a:avLst/>
            <a:gdLst>
              <a:gd name="f0" fmla="val 10800000"/>
              <a:gd name="f1" fmla="val 5400000"/>
              <a:gd name="f2" fmla="val 16200000"/>
              <a:gd name="f3" fmla="val w"/>
              <a:gd name="f4" fmla="val h"/>
              <a:gd name="f5" fmla="val ss"/>
              <a:gd name="f6" fmla="val 0"/>
              <a:gd name="f7" fmla="*/ 5419351 1 1725033"/>
              <a:gd name="f8" fmla="val 45"/>
              <a:gd name="f9" fmla="val 4"/>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a:noFill/>
            <a:prstDash val="solid"/>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1" name="Forme libre 10"/>
          <p:cNvSpPr/>
          <p:nvPr/>
        </p:nvSpPr>
        <p:spPr>
          <a:xfrm>
            <a:off x="360" y="360"/>
            <a:ext cx="7559640" cy="10691640"/>
          </a:xfrm>
          <a:custGeom>
            <a:avLst/>
            <a:gdLst>
              <a:gd name="f0" fmla="val 10800000"/>
              <a:gd name="f1" fmla="val 5400000"/>
              <a:gd name="f2" fmla="val 16200000"/>
              <a:gd name="f3" fmla="val w"/>
              <a:gd name="f4" fmla="val h"/>
              <a:gd name="f5" fmla="val ss"/>
              <a:gd name="f6" fmla="val 0"/>
              <a:gd name="f7" fmla="*/ 5419351 1 1725033"/>
              <a:gd name="f8" fmla="val 45"/>
              <a:gd name="f9" fmla="val 4"/>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a:noFill/>
            <a:prstDash val="solid"/>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2" name="Forme libre 11"/>
          <p:cNvSpPr/>
          <p:nvPr/>
        </p:nvSpPr>
        <p:spPr>
          <a:xfrm>
            <a:off x="360" y="360"/>
            <a:ext cx="7559640" cy="10691640"/>
          </a:xfrm>
          <a:custGeom>
            <a:avLst/>
            <a:gdLst>
              <a:gd name="f0" fmla="val 10800000"/>
              <a:gd name="f1" fmla="val 5400000"/>
              <a:gd name="f2" fmla="val 16200000"/>
              <a:gd name="f3" fmla="val w"/>
              <a:gd name="f4" fmla="val h"/>
              <a:gd name="f5" fmla="val ss"/>
              <a:gd name="f6" fmla="val 0"/>
              <a:gd name="f7" fmla="*/ 5419351 1 1725033"/>
              <a:gd name="f8" fmla="val 45"/>
              <a:gd name="f9" fmla="val 4"/>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a:noFill/>
            <a:prstDash val="solid"/>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3" name="Espace réservé de l'image des diapositives 12"/>
          <p:cNvSpPr>
            <a:spLocks noGrp="1" noRot="1" noChangeAspect="1"/>
          </p:cNvSpPr>
          <p:nvPr>
            <p:ph type="sldImg" idx="2"/>
          </p:nvPr>
        </p:nvSpPr>
        <p:spPr>
          <a:xfrm>
            <a:off x="1587240" y="1006200"/>
            <a:ext cx="4578120" cy="3429360"/>
          </a:xfrm>
          <a:prstGeom prst="rect">
            <a:avLst/>
          </a:prstGeom>
          <a:noFill/>
          <a:ln>
            <a:noFill/>
            <a:prstDash val="solid"/>
          </a:ln>
        </p:spPr>
      </p:sp>
      <p:sp>
        <p:nvSpPr>
          <p:cNvPr id="14" name="Espace réservé des commentaires 13"/>
          <p:cNvSpPr txBox="1">
            <a:spLocks noGrp="1"/>
          </p:cNvSpPr>
          <p:nvPr>
            <p:ph type="body" sz="quarter" idx="3"/>
          </p:nvPr>
        </p:nvSpPr>
        <p:spPr>
          <a:xfrm>
            <a:off x="1185480" y="4787640"/>
            <a:ext cx="5389560" cy="3808800"/>
          </a:xfrm>
          <a:prstGeom prst="rect">
            <a:avLst/>
          </a:prstGeom>
          <a:noFill/>
          <a:ln>
            <a:noFill/>
          </a:ln>
        </p:spPr>
        <p:txBody>
          <a:bodyPr wrap="square" lIns="0" tIns="0" rIns="0" bIns="0" anchor="t" anchorCtr="0"/>
          <a:lstStyle/>
          <a:p>
            <a:pPr lvl="0"/>
            <a:endParaRPr lang="fr-FR"/>
          </a:p>
        </p:txBody>
      </p:sp>
    </p:spTree>
  </p:cSld>
  <p:clrMap bg1="lt1" tx1="dk1" bg2="lt2" tx2="dk2" accent1="accent1" accent2="accent2" accent3="accent3" accent4="accent4" accent5="accent5" accent6="accent6" hlink="hlink" folHlink="folHlink"/>
  <p:notesStyle>
    <a:lvl1pPr marL="216000" marR="0" lvl="0" indent="-216000" rtl="0" hangingPunct="0">
      <a:buNone/>
      <a:tabLst/>
      <a:defRPr lang="fr-FR"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mailto:sigenae-support@listes.inra.fr" TargetMode="External"/><Relationship Id="rId2" Type="http://schemas.openxmlformats.org/officeDocument/2006/relationships/slide" Target="../slides/slide45.xml"/><Relationship Id="rId1" Type="http://schemas.openxmlformats.org/officeDocument/2006/relationships/notesMaster" Target="../notesMasters/notesMaster1.xml"/><Relationship Id="rId6" Type="http://schemas.openxmlformats.org/officeDocument/2006/relationships/hyperlink" Target="http://france.list.galaxyproject.org/" TargetMode="External"/><Relationship Id="rId5" Type="http://schemas.openxmlformats.org/officeDocument/2006/relationships/hyperlink" Target="http://wiki.g2.bx.psu.edu/Learn" TargetMode="External"/><Relationship Id="rId4" Type="http://schemas.openxmlformats.org/officeDocument/2006/relationships/hyperlink" Target="http://sig-learning.toulouse.inra.fr/" TargetMode="Externa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590840" y="1006559"/>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Espace réservé des commentaires 2"/>
          <p:cNvSpPr txBox="1">
            <a:spLocks noGrp="1"/>
          </p:cNvSpPr>
          <p:nvPr>
            <p:ph type="body" sz="quarter" idx="1"/>
          </p:nvPr>
        </p:nvSpPr>
        <p:spPr/>
        <p:txBody>
          <a:bodyPr/>
          <a:lstStyle/>
          <a:p>
            <a:pPr marL="0" lvl="0" indent="0" algn="l" hangingPunct="1">
              <a:lnSpc>
                <a:spcPct val="80000"/>
              </a:lnSpc>
              <a:spcBef>
                <a:spcPts val="451"/>
              </a:spcBef>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US" sz="1200" kern="0">
                <a:solidFill>
                  <a:srgbClr val="000000"/>
                </a:solidFill>
                <a:latin typeface="Calibri" pitchFamily="34"/>
                <a:ea typeface="Microsoft YaHei" pitchFamily="34"/>
                <a:cs typeface="Mangal" pitchFamily="18"/>
              </a:rPr>
              <a:t>Galaxy objectives are :</a:t>
            </a:r>
            <a:br>
              <a:rPr lang="en-US" sz="1200" kern="0">
                <a:solidFill>
                  <a:srgbClr val="000000"/>
                </a:solidFill>
                <a:latin typeface="Calibri" pitchFamily="34"/>
                <a:ea typeface="Microsoft YaHei" pitchFamily="34"/>
                <a:cs typeface="Mangal" pitchFamily="18"/>
              </a:rPr>
            </a:br>
            <a:r>
              <a:rPr lang="en-US" sz="1200" kern="0">
                <a:solidFill>
                  <a:srgbClr val="000000"/>
                </a:solidFill>
                <a:latin typeface="Calibri" pitchFamily="34"/>
                <a:ea typeface="Microsoft YaHei" pitchFamily="34"/>
                <a:cs typeface="Mangal" pitchFamily="18"/>
              </a:rPr>
              <a:t>First, making bioinfo Linux tools accessible to biogists.</a:t>
            </a:r>
            <a:br>
              <a:rPr lang="en-US" sz="1200" kern="0">
                <a:solidFill>
                  <a:srgbClr val="000000"/>
                </a:solidFill>
                <a:latin typeface="Calibri" pitchFamily="34"/>
                <a:ea typeface="Microsoft YaHei" pitchFamily="34"/>
                <a:cs typeface="Mangal" pitchFamily="18"/>
              </a:rPr>
            </a:br>
            <a:r>
              <a:rPr lang="en-US" sz="1200" kern="0">
                <a:solidFill>
                  <a:srgbClr val="000000"/>
                </a:solidFill>
                <a:latin typeface="Calibri" pitchFamily="34"/>
                <a:ea typeface="Microsoft YaHei" pitchFamily="34"/>
                <a:cs typeface="Mangal" pitchFamily="18"/>
              </a:rPr>
              <a:t>Then, it is possible to add Linux tools by developpers into Galaxy workbench.</a:t>
            </a:r>
            <a:br>
              <a:rPr lang="en-US" sz="1200" kern="0">
                <a:solidFill>
                  <a:srgbClr val="000000"/>
                </a:solidFill>
                <a:latin typeface="Calibri" pitchFamily="34"/>
                <a:ea typeface="Microsoft YaHei" pitchFamily="34"/>
                <a:cs typeface="Mangal" pitchFamily="18"/>
              </a:rPr>
            </a:br>
            <a:r>
              <a:rPr lang="en-US" sz="1200" kern="0">
                <a:solidFill>
                  <a:srgbClr val="000000"/>
                </a:solidFill>
                <a:latin typeface="Calibri" pitchFamily="34"/>
                <a:ea typeface="Microsoft YaHei" pitchFamily="34"/>
                <a:cs typeface="Mangal" pitchFamily="18"/>
              </a:rPr>
              <a:t>Then, Galaxy is used to hide the complexity of the infrastructure and to allow creation, execution and sharing of workflows.</a:t>
            </a:r>
            <a:br>
              <a:rPr lang="en-US" sz="1200" kern="0">
                <a:solidFill>
                  <a:srgbClr val="000000"/>
                </a:solidFill>
                <a:latin typeface="Calibri" pitchFamily="34"/>
                <a:ea typeface="Microsoft YaHei" pitchFamily="34"/>
                <a:cs typeface="Mangal" pitchFamily="18"/>
              </a:rPr>
            </a:br>
            <a:r>
              <a:rPr lang="en-US" sz="1200" kern="0">
                <a:solidFill>
                  <a:srgbClr val="000000"/>
                </a:solidFill>
                <a:latin typeface="Calibri" pitchFamily="34"/>
                <a:ea typeface="Microsoft YaHei" pitchFamily="34"/>
                <a:cs typeface="Mangal" pitchFamily="18"/>
              </a:rPr>
              <a:t/>
            </a:r>
            <a:br>
              <a:rPr lang="en-US" sz="1200" kern="0">
                <a:solidFill>
                  <a:srgbClr val="000000"/>
                </a:solidFill>
                <a:latin typeface="Calibri" pitchFamily="34"/>
                <a:ea typeface="Microsoft YaHei" pitchFamily="34"/>
                <a:cs typeface="Mangal" pitchFamily="18"/>
              </a:rPr>
            </a:br>
            <a:r>
              <a:rPr lang="en-US" sz="1200" kern="0">
                <a:solidFill>
                  <a:srgbClr val="000000"/>
                </a:solidFill>
                <a:latin typeface="Calibri" pitchFamily="34"/>
                <a:ea typeface="Microsoft YaHei" pitchFamily="34"/>
                <a:cs typeface="Mangal" pitchFamily="18"/>
              </a:rPr>
              <a:t>To access to Galaxy, you need to have an LDAP Genotoul login and password.</a:t>
            </a:r>
            <a:br>
              <a:rPr lang="en-US" sz="1200" kern="0">
                <a:solidFill>
                  <a:srgbClr val="000000"/>
                </a:solidFill>
                <a:latin typeface="Calibri" pitchFamily="34"/>
                <a:ea typeface="Microsoft YaHei" pitchFamily="34"/>
                <a:cs typeface="Mangal" pitchFamily="18"/>
              </a:rPr>
            </a:br>
            <a:endParaRPr lang="en-US" sz="1200" kern="0">
              <a:solidFill>
                <a:srgbClr val="000000"/>
              </a:solidFill>
              <a:latin typeface="Calibri" pitchFamily="34"/>
              <a:ea typeface="Microsoft YaHei" pitchFamily="34"/>
              <a:cs typeface="Mangal" pitchFamily="18"/>
            </a:endParaRPr>
          </a:p>
          <a:p>
            <a:pPr marL="0" lvl="0" indent="0" algn="l" hangingPunct="1">
              <a:lnSpc>
                <a:spcPct val="80000"/>
              </a:lnSpc>
              <a:spcBef>
                <a:spcPts val="451"/>
              </a:spcBef>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US" sz="1200" kern="0">
                <a:solidFill>
                  <a:srgbClr val="000000"/>
                </a:solidFill>
                <a:latin typeface="Calibri" pitchFamily="34"/>
                <a:ea typeface="Microsoft YaHei" pitchFamily="34"/>
                <a:cs typeface="Mangal" pitchFamily="18"/>
              </a:rPr>
              <a:t>****</a:t>
            </a:r>
          </a:p>
          <a:p>
            <a:pPr marL="0" lvl="0" indent="0" algn="l" hangingPunct="1">
              <a:lnSpc>
                <a:spcPct val="80000"/>
              </a:lnSpc>
              <a:spcBef>
                <a:spcPts val="451"/>
              </a:spcBef>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US" sz="1200" kern="0">
              <a:solidFill>
                <a:srgbClr val="000000"/>
              </a:solidFill>
              <a:latin typeface="Calibri" pitchFamily="34"/>
              <a:ea typeface="Microsoft YaHei" pitchFamily="34"/>
              <a:cs typeface="Mangal" pitchFamily="18"/>
            </a:endParaRPr>
          </a:p>
          <a:p>
            <a:pPr marL="0" lvl="0" indent="0" algn="l" hangingPunct="1">
              <a:lnSpc>
                <a:spcPct val="80000"/>
              </a:lnSpc>
              <a:spcBef>
                <a:spcPts val="451"/>
              </a:spcBef>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US" sz="1200" kern="0">
              <a:solidFill>
                <a:srgbClr val="000000"/>
              </a:solidFill>
              <a:latin typeface="Calibri" pitchFamily="34"/>
              <a:ea typeface="Microsoft YaHei" pitchFamily="34"/>
              <a:cs typeface="Mangal" pitchFamily="18"/>
            </a:endParaRPr>
          </a:p>
          <a:p>
            <a:pPr marL="0" lvl="0" indent="0" algn="l" hangingPunct="1">
              <a:lnSpc>
                <a:spcPct val="80000"/>
              </a:lnSpc>
              <a:spcBef>
                <a:spcPts val="451"/>
              </a:spcBef>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200" kern="0">
                <a:solidFill>
                  <a:srgbClr val="000000"/>
                </a:solidFill>
                <a:latin typeface="Calibri" pitchFamily="34"/>
                <a:ea typeface="Microsoft YaHei" pitchFamily="34"/>
                <a:cs typeface="Mangal" pitchFamily="18"/>
              </a:rPr>
              <a:t>L'objectif de la plateforme Galaxy est de rendre les logiciels de bioinformatique sous Linux accessibles aux biologistes. Pour cela, Galaxy permet de masquer la complexité de l'infrastructure et permet la création, le partage et l'exécution de chaînes de traitement.</a:t>
            </a:r>
            <a:br>
              <a:rPr lang="fr-FR" sz="1200" kern="0">
                <a:solidFill>
                  <a:srgbClr val="000000"/>
                </a:solidFill>
                <a:latin typeface="Calibri" pitchFamily="34"/>
                <a:ea typeface="Microsoft YaHei" pitchFamily="34"/>
                <a:cs typeface="Mangal" pitchFamily="18"/>
              </a:rPr>
            </a:br>
            <a:r>
              <a:rPr lang="fr-FR" sz="1200" kern="0">
                <a:solidFill>
                  <a:srgbClr val="000000"/>
                </a:solidFill>
                <a:latin typeface="Calibri" pitchFamily="34"/>
                <a:ea typeface="Microsoft YaHei" pitchFamily="34"/>
                <a:cs typeface="Mangal" pitchFamily="18"/>
              </a:rPr>
              <a:t/>
            </a:r>
            <a:br>
              <a:rPr lang="fr-FR" sz="1200" kern="0">
                <a:solidFill>
                  <a:srgbClr val="000000"/>
                </a:solidFill>
                <a:latin typeface="Calibri" pitchFamily="34"/>
                <a:ea typeface="Microsoft YaHei" pitchFamily="34"/>
                <a:cs typeface="Mangal" pitchFamily="18"/>
              </a:rPr>
            </a:br>
            <a:r>
              <a:rPr lang="fr-FR" sz="1200" kern="0">
                <a:solidFill>
                  <a:srgbClr val="000000"/>
                </a:solidFill>
                <a:latin typeface="Calibri" pitchFamily="34"/>
                <a:ea typeface="Microsoft YaHei" pitchFamily="34"/>
                <a:cs typeface="Mangal" pitchFamily="18"/>
              </a:rPr>
              <a:t>L'interface web de Galaxy est conviviale et permet la création et la supervision de workflows.</a:t>
            </a:r>
            <a:br>
              <a:rPr lang="fr-FR" sz="1200" kern="0">
                <a:solidFill>
                  <a:srgbClr val="000000"/>
                </a:solidFill>
                <a:latin typeface="Calibri" pitchFamily="34"/>
                <a:ea typeface="Microsoft YaHei" pitchFamily="34"/>
                <a:cs typeface="Mangal" pitchFamily="18"/>
              </a:rPr>
            </a:br>
            <a:r>
              <a:rPr lang="fr-FR" sz="1200" kern="0">
                <a:solidFill>
                  <a:srgbClr val="000000"/>
                </a:solidFill>
                <a:latin typeface="Calibri" pitchFamily="34"/>
                <a:ea typeface="Microsoft YaHei" pitchFamily="34"/>
                <a:cs typeface="Mangal" pitchFamily="18"/>
              </a:rPr>
              <a:t>Cet outil est aussi bien destiné aux biologistes et qu'aux développeurs.</a:t>
            </a:r>
            <a:br>
              <a:rPr lang="fr-FR" sz="1200" kern="0">
                <a:solidFill>
                  <a:srgbClr val="000000"/>
                </a:solidFill>
                <a:latin typeface="Calibri" pitchFamily="34"/>
                <a:ea typeface="Microsoft YaHei" pitchFamily="34"/>
                <a:cs typeface="Mangal" pitchFamily="18"/>
              </a:rPr>
            </a:br>
            <a:r>
              <a:rPr lang="fr-FR" sz="1200" kern="0">
                <a:solidFill>
                  <a:srgbClr val="000000"/>
                </a:solidFill>
                <a:latin typeface="Calibri" pitchFamily="34"/>
                <a:ea typeface="Microsoft YaHei" pitchFamily="34"/>
                <a:cs typeface="Mangal" pitchFamily="18"/>
              </a:rPr>
              <a:t/>
            </a:r>
            <a:br>
              <a:rPr lang="fr-FR" sz="1200" kern="0">
                <a:solidFill>
                  <a:srgbClr val="000000"/>
                </a:solidFill>
                <a:latin typeface="Calibri" pitchFamily="34"/>
                <a:ea typeface="Microsoft YaHei" pitchFamily="34"/>
                <a:cs typeface="Mangal" pitchFamily="18"/>
              </a:rPr>
            </a:br>
            <a:r>
              <a:rPr lang="fr-FR" sz="1200" kern="0">
                <a:solidFill>
                  <a:srgbClr val="000000"/>
                </a:solidFill>
                <a:latin typeface="Calibri" pitchFamily="34"/>
                <a:ea typeface="Microsoft YaHei" pitchFamily="34"/>
                <a:cs typeface="Mangal" pitchFamily="18"/>
              </a:rPr>
              <a:t>Pour vous connecter à la plateforme Galaxy, il vous sera nécessaire de vous authentifier avec votre login et votre mot passe LDAP Genotoul.</a:t>
            </a:r>
            <a:br>
              <a:rPr lang="fr-FR" sz="1200" kern="0">
                <a:solidFill>
                  <a:srgbClr val="000000"/>
                </a:solidFill>
                <a:latin typeface="Calibri" pitchFamily="34"/>
                <a:ea typeface="Microsoft YaHei" pitchFamily="34"/>
                <a:cs typeface="Mangal" pitchFamily="18"/>
              </a:rPr>
            </a:br>
            <a:endParaRPr lang="fr-FR" sz="1200" kern="0">
              <a:solidFill>
                <a:srgbClr val="000000"/>
              </a:solidFill>
              <a:latin typeface="Calibri" pitchFamily="34"/>
              <a:ea typeface="Microsoft YaHei" pitchFamily="34"/>
              <a:cs typeface="Mangal" pitchFamily="18"/>
            </a:endParaRPr>
          </a:p>
          <a:p>
            <a:pPr marL="0" lvl="0" indent="0" algn="l" hangingPunct="1">
              <a:lnSpc>
                <a:spcPct val="80000"/>
              </a:lnSpc>
              <a:spcBef>
                <a:spcPts val="451"/>
              </a:spcBef>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200" kern="0">
              <a:solidFill>
                <a:srgbClr val="000000"/>
              </a:solidFill>
              <a:latin typeface="Calibri" pitchFamily="34"/>
              <a:ea typeface="Microsoft YaHei" pitchFamily="34"/>
              <a:cs typeface="Mangal" pitchFamily="18"/>
            </a:endParaRPr>
          </a:p>
          <a:p>
            <a:pPr marL="0" lvl="0" indent="0" algn="l" hangingPunct="1">
              <a:lnSpc>
                <a:spcPct val="80000"/>
              </a:lnSpc>
              <a:spcBef>
                <a:spcPts val="451"/>
              </a:spcBef>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200" kern="0">
              <a:solidFill>
                <a:srgbClr val="000000"/>
              </a:solidFill>
              <a:latin typeface="Calibri" pitchFamily="34"/>
              <a:ea typeface="Microsoft YaHei" pitchFamily="34"/>
              <a:cs typeface="Mangal" pitchFamily="18"/>
            </a:endParaRPr>
          </a:p>
          <a:p>
            <a:pPr marL="0" lvl="0" indent="0" algn="l" hangingPunct="1">
              <a:lnSpc>
                <a:spcPct val="80000"/>
              </a:lnSpc>
              <a:spcBef>
                <a:spcPts val="451"/>
              </a:spcBef>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200" kern="0">
              <a:solidFill>
                <a:srgbClr val="000000"/>
              </a:solidFill>
              <a:latin typeface="Calibri" pitchFamily="34"/>
              <a:ea typeface="Microsoft YaHei" pitchFamily="34"/>
              <a:cs typeface="Mangal" pitchFamily="18"/>
            </a:endParaRPr>
          </a:p>
          <a:p>
            <a:pPr marL="0" lvl="0" indent="0" algn="l" hangingPunct="1">
              <a:lnSpc>
                <a:spcPct val="80000"/>
              </a:lnSpc>
              <a:spcBef>
                <a:spcPts val="451"/>
              </a:spcBef>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200" kern="0">
              <a:solidFill>
                <a:srgbClr val="000000"/>
              </a:solidFill>
              <a:latin typeface="Calibri" pitchFamily="34"/>
              <a:ea typeface="Microsoft YaHei" pitchFamily="34"/>
              <a:cs typeface="Mangal" pitchFamily="18"/>
            </a:endParaRPr>
          </a:p>
        </p:txBody>
      </p:sp>
      <p:sp>
        <p:nvSpPr>
          <p:cNvPr id="4" name="Espace réservé du numéro de diapositive 3"/>
          <p:cNvSpPr txBox="1"/>
          <p:nvPr/>
        </p:nvSpPr>
        <p:spPr>
          <a:xfrm>
            <a:off x="4281840" y="10156320"/>
            <a:ext cx="3276000" cy="533880"/>
          </a:xfrm>
          <a:prstGeom prst="rect">
            <a:avLst/>
          </a:prstGeom>
          <a:noFill/>
          <a:ln>
            <a:noFill/>
          </a:ln>
        </p:spPr>
        <p:txBody>
          <a:bodyPr vert="horz" wrap="square" lIns="99720" tIns="50040" rIns="99720" bIns="5004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1D3BF137-EFF7-4E6C-AA07-301FFB16A557}" type="slidenum">
              <a:rPr/>
              <a:pPr marL="0" marR="0" lvl="0" indent="0" algn="r" rtl="0" hangingPunct="1">
                <a:lnSpc>
                  <a:spcPct val="100000"/>
                </a:lnSpc>
                <a:spcBef>
                  <a:spcPts val="0"/>
                </a:spcBef>
                <a:spcAft>
                  <a:spcPts val="0"/>
                </a:spcAft>
                <a:buNone/>
                <a:tabLst/>
              </a:pPr>
              <a:t>1</a:t>
            </a:fld>
            <a:endParaRPr lang="fr-FR" sz="1900" b="0" i="0" u="none" strike="noStrike" kern="0" spc="0" baseline="0">
              <a:ln>
                <a:noFill/>
              </a:ln>
              <a:solidFill>
                <a:srgbClr val="000000"/>
              </a:solidFill>
              <a:latin typeface="Calibri" pitchFamily="18"/>
              <a:ea typeface="Microsoft YaHei" pitchFamily="2"/>
              <a:cs typeface="Mangal" pitchFamily="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590840" y="1006559"/>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Espace réservé des commentaires 2"/>
          <p:cNvSpPr txBox="1">
            <a:spLocks noGrp="1"/>
          </p:cNvSpPr>
          <p:nvPr>
            <p:ph type="body" sz="quarter" idx="1"/>
          </p:nvPr>
        </p:nvSpPr>
        <p:spPr>
          <a:xfrm>
            <a:off x="1185480" y="4787640"/>
            <a:ext cx="5389560" cy="3809160"/>
          </a:xfrm>
        </p:spPr>
        <p:txBody>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590675" y="1006475"/>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Espace réservé des commentaires 2"/>
          <p:cNvSpPr txBox="1">
            <a:spLocks noGrp="1"/>
          </p:cNvSpPr>
          <p:nvPr>
            <p:ph type="body" sz="quarter" idx="1"/>
          </p:nvPr>
        </p:nvSpPr>
        <p:spPr>
          <a:xfrm>
            <a:off x="1185480" y="4787640"/>
            <a:ext cx="5389560" cy="3809160"/>
          </a:xfrm>
        </p:spPr>
        <p:txBody>
          <a:bodyP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590675" y="1006475"/>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Espace réservé des commentaires 2"/>
          <p:cNvSpPr txBox="1">
            <a:spLocks noGrp="1"/>
          </p:cNvSpPr>
          <p:nvPr>
            <p:ph type="body" sz="quarter" idx="1"/>
          </p:nvPr>
        </p:nvSpPr>
        <p:spPr/>
        <p:txBody>
          <a:bodyPr/>
          <a:lstStyle/>
          <a:p>
            <a:endParaRPr lang="fr-FR"/>
          </a:p>
        </p:txBody>
      </p:sp>
      <p:sp>
        <p:nvSpPr>
          <p:cNvPr id="4" name="Espace réservé du numéro de diapositive 3"/>
          <p:cNvSpPr txBox="1"/>
          <p:nvPr/>
        </p:nvSpPr>
        <p:spPr>
          <a:xfrm>
            <a:off x="4281840" y="10156320"/>
            <a:ext cx="3276000" cy="533880"/>
          </a:xfrm>
          <a:prstGeom prst="rect">
            <a:avLst/>
          </a:prstGeom>
          <a:noFill/>
          <a:ln>
            <a:noFill/>
          </a:ln>
        </p:spPr>
        <p:txBody>
          <a:bodyPr vert="horz" wrap="square" lIns="99720" tIns="50040" rIns="99720" bIns="5004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27D87F45-385A-40D6-BE3E-662CDAED5C6A}" type="slidenum">
              <a:rPr/>
              <a:pPr marL="0" marR="0" lvl="0" indent="0" algn="r" rtl="0" hangingPunct="1">
                <a:lnSpc>
                  <a:spcPct val="100000"/>
                </a:lnSpc>
                <a:spcBef>
                  <a:spcPts val="0"/>
                </a:spcBef>
                <a:spcAft>
                  <a:spcPts val="0"/>
                </a:spcAft>
                <a:buNone/>
                <a:tabLst/>
              </a:pPr>
              <a:t>12</a:t>
            </a:fld>
            <a:endParaRPr lang="fr-FR" sz="1900" b="0" i="0" u="none" strike="noStrike" kern="0" spc="0" baseline="0">
              <a:ln>
                <a:noFill/>
              </a:ln>
              <a:solidFill>
                <a:srgbClr val="000000"/>
              </a:solidFill>
              <a:latin typeface="Calibri" pitchFamily="18"/>
              <a:ea typeface="Microsoft YaHei" pitchFamily="2"/>
              <a:cs typeface="Mangal" pitchFamily="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590840" y="1006559"/>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Espace réservé des commentaires 2"/>
          <p:cNvSpPr txBox="1">
            <a:spLocks noGrp="1"/>
          </p:cNvSpPr>
          <p:nvPr>
            <p:ph type="body" sz="quarter" idx="1"/>
          </p:nvPr>
        </p:nvSpPr>
        <p:spPr>
          <a:xfrm>
            <a:off x="1185480" y="4787640"/>
            <a:ext cx="5389560" cy="3809160"/>
          </a:xfrm>
        </p:spPr>
        <p:txBody>
          <a:bodyPr/>
          <a:lstStyle/>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tyle>
          <a:lnRef idx="2">
            <a:schemeClr val="accent1">
              <a:shade val="50000"/>
            </a:schemeClr>
          </a:lnRef>
          <a:fillRef idx="1">
            <a:schemeClr val="accent1"/>
          </a:fillRef>
          <a:effectRef idx="0">
            <a:schemeClr val="accent1"/>
          </a:effectRef>
          <a:fontRef idx="minor">
            <a:schemeClr val="lt1"/>
          </a:fontRef>
        </p:style>
      </p:sp>
      <p:sp>
        <p:nvSpPr>
          <p:cNvPr id="3" name="Espace réservé des commentaires 2"/>
          <p:cNvSpPr txBox="1">
            <a:spLocks noGrp="1"/>
          </p:cNvSpPr>
          <p:nvPr>
            <p:ph type="body" sz="quarter" idx="1"/>
          </p:nvPr>
        </p:nvSpPr>
        <p:spPr>
          <a:xfrm>
            <a:off x="1185480" y="4787640"/>
            <a:ext cx="5389560" cy="3809160"/>
          </a:xfrm>
        </p:spPr>
        <p:txBody>
          <a:bodyPr/>
          <a:lstStyle/>
          <a:p>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590840" y="1006559"/>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Espace réservé des commentaires 2"/>
          <p:cNvSpPr txBox="1">
            <a:spLocks noGrp="1"/>
          </p:cNvSpPr>
          <p:nvPr>
            <p:ph type="body" sz="quarter" idx="1"/>
          </p:nvPr>
        </p:nvSpPr>
        <p:spPr>
          <a:xfrm>
            <a:off x="1185480" y="4787640"/>
            <a:ext cx="5389560" cy="3809160"/>
          </a:xfrm>
        </p:spPr>
        <p:txBody>
          <a:bodyPr/>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590840" y="1006559"/>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Espace réservé des commentaires 2"/>
          <p:cNvSpPr txBox="1">
            <a:spLocks noGrp="1"/>
          </p:cNvSpPr>
          <p:nvPr>
            <p:ph type="body" sz="quarter" idx="1"/>
          </p:nvPr>
        </p:nvSpPr>
        <p:spPr>
          <a:xfrm>
            <a:off x="1185480" y="4787640"/>
            <a:ext cx="5389560" cy="3809160"/>
          </a:xfrm>
        </p:spPr>
        <p:txBody>
          <a:bodyPr/>
          <a:lstStyle/>
          <a:p>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590840" y="1006559"/>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590840" y="1006559"/>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Espace réservé des commentaires 2"/>
          <p:cNvSpPr txBox="1">
            <a:spLocks noGrp="1"/>
          </p:cNvSpPr>
          <p:nvPr>
            <p:ph type="body" sz="quarter" idx="1"/>
          </p:nvPr>
        </p:nvSpPr>
        <p:spPr>
          <a:xfrm>
            <a:off x="1185480" y="4787640"/>
            <a:ext cx="5389560" cy="3809160"/>
          </a:xfrm>
        </p:spPr>
        <p:txBody>
          <a:bodyPr/>
          <a:lstStyle/>
          <a:p>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590840" y="1006559"/>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Espace réservé des commentaires 2"/>
          <p:cNvSpPr txBox="1">
            <a:spLocks noGrp="1"/>
          </p:cNvSpPr>
          <p:nvPr>
            <p:ph type="body" sz="quarter" idx="1"/>
          </p:nvPr>
        </p:nvSpPr>
        <p:spPr>
          <a:xfrm>
            <a:off x="1185480" y="4787640"/>
            <a:ext cx="5389560" cy="3809160"/>
          </a:xfrm>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590840" y="1006559"/>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590840" y="1006559"/>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Espace réservé des commentaires 2"/>
          <p:cNvSpPr txBox="1">
            <a:spLocks noGrp="1"/>
          </p:cNvSpPr>
          <p:nvPr>
            <p:ph type="body" sz="quarter" idx="1"/>
          </p:nvPr>
        </p:nvSpPr>
        <p:spPr>
          <a:xfrm>
            <a:off x="1185480" y="4787640"/>
            <a:ext cx="5389560" cy="3809160"/>
          </a:xfrm>
        </p:spPr>
        <p:txBody>
          <a:bodyPr/>
          <a:lstStyle/>
          <a:p>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590840" y="1006559"/>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Espace réservé des commentaires 2"/>
          <p:cNvSpPr txBox="1">
            <a:spLocks noGrp="1"/>
          </p:cNvSpPr>
          <p:nvPr>
            <p:ph type="body" sz="quarter" idx="1"/>
          </p:nvPr>
        </p:nvSpPr>
        <p:spPr>
          <a:xfrm>
            <a:off x="1185480" y="4787640"/>
            <a:ext cx="5389560" cy="3809160"/>
          </a:xfrm>
        </p:spPr>
        <p:txBody>
          <a:bodyPr/>
          <a:lstStyle/>
          <a:p>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590840" y="1006559"/>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Espace réservé des commentaires 2"/>
          <p:cNvSpPr txBox="1">
            <a:spLocks noGrp="1"/>
          </p:cNvSpPr>
          <p:nvPr>
            <p:ph type="body" sz="quarter" idx="1"/>
          </p:nvPr>
        </p:nvSpPr>
        <p:spPr>
          <a:xfrm>
            <a:off x="1185480" y="4787640"/>
            <a:ext cx="5389560" cy="3809160"/>
          </a:xfrm>
        </p:spPr>
        <p:txBody>
          <a:bodyPr/>
          <a:lstStyle/>
          <a:p>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590840" y="1006559"/>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Espace réservé des commentaires 2"/>
          <p:cNvSpPr txBox="1">
            <a:spLocks noGrp="1"/>
          </p:cNvSpPr>
          <p:nvPr>
            <p:ph type="body" sz="quarter" idx="1"/>
          </p:nvPr>
        </p:nvSpPr>
        <p:spPr>
          <a:xfrm>
            <a:off x="1185480" y="4787640"/>
            <a:ext cx="5389560" cy="3809160"/>
          </a:xfrm>
        </p:spPr>
        <p:txBody>
          <a:bodyPr/>
          <a:lstStyle/>
          <a:p>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590840" y="1006559"/>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Espace réservé des commentaires 2"/>
          <p:cNvSpPr txBox="1">
            <a:spLocks noGrp="1"/>
          </p:cNvSpPr>
          <p:nvPr>
            <p:ph type="body" sz="quarter" idx="1"/>
          </p:nvPr>
        </p:nvSpPr>
        <p:spPr>
          <a:xfrm>
            <a:off x="1185480" y="4787640"/>
            <a:ext cx="5389560" cy="3809160"/>
          </a:xfrm>
        </p:spPr>
        <p:txBody>
          <a:bodyPr/>
          <a:lstStyle/>
          <a:p>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590840" y="1006559"/>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590675" y="1006475"/>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Espace réservé des commentaires 2"/>
          <p:cNvSpPr txBox="1">
            <a:spLocks noGrp="1"/>
          </p:cNvSpPr>
          <p:nvPr>
            <p:ph type="body" sz="quarter" idx="1"/>
          </p:nvPr>
        </p:nvSpPr>
        <p:spPr>
          <a:xfrm>
            <a:off x="1185480" y="4787640"/>
            <a:ext cx="5389560" cy="3809160"/>
          </a:xfrm>
        </p:spPr>
        <p:txBody>
          <a:bodyPr/>
          <a:lstStyle/>
          <a:p>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01688"/>
            <a:ext cx="5343525" cy="4006850"/>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755280" y="5078160"/>
            <a:ext cx="6046920" cy="4811040"/>
          </a:xfrm>
        </p:spPr>
        <p:txBody>
          <a:bodyPr>
            <a:spAutoFit/>
          </a:bodyPr>
          <a:lstStyle/>
          <a:p>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01688"/>
            <a:ext cx="5343525" cy="4006850"/>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755280" y="5078160"/>
            <a:ext cx="6046920" cy="4811040"/>
          </a:xfrm>
        </p:spPr>
        <p:txBody>
          <a:bodyPr>
            <a:spAutoFit/>
          </a:bodyPr>
          <a:lstStyle/>
          <a:p>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01688"/>
            <a:ext cx="5343525" cy="4006850"/>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755280" y="5078160"/>
            <a:ext cx="6046920" cy="4811040"/>
          </a:xfrm>
        </p:spPr>
        <p:txBody>
          <a:bodyPr>
            <a:spAutoFit/>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590840" y="1006559"/>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01688"/>
            <a:ext cx="5343525" cy="4006850"/>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755280" y="5078160"/>
            <a:ext cx="6046920" cy="4811040"/>
          </a:xfrm>
        </p:spPr>
        <p:txBody>
          <a:bodyPr>
            <a:spAutoFit/>
          </a:bodyPr>
          <a:lstStyle/>
          <a:p>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01688"/>
            <a:ext cx="5343525" cy="4006850"/>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755280" y="5078160"/>
            <a:ext cx="6046920" cy="4811040"/>
          </a:xfrm>
        </p:spPr>
        <p:txBody>
          <a:bodyPr>
            <a:spAutoFit/>
          </a:bodyPr>
          <a:lstStyle/>
          <a:p>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01688"/>
            <a:ext cx="5343525" cy="4006850"/>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755280" y="5078160"/>
            <a:ext cx="6046920" cy="4811040"/>
          </a:xfrm>
        </p:spPr>
        <p:txBody>
          <a:bodyPr>
            <a:spAutoFit/>
          </a:bodyPr>
          <a:lstStyle/>
          <a:p>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01688"/>
            <a:ext cx="5343525" cy="4006850"/>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755280" y="5078160"/>
            <a:ext cx="6046920" cy="4811040"/>
          </a:xfrm>
        </p:spPr>
        <p:txBody>
          <a:bodyPr>
            <a:spAutoFit/>
          </a:bodyPr>
          <a:lstStyle/>
          <a:p>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01688"/>
            <a:ext cx="5343525" cy="4006850"/>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755280" y="5078160"/>
            <a:ext cx="6046920" cy="4811040"/>
          </a:xfrm>
        </p:spPr>
        <p:txBody>
          <a:bodyPr>
            <a:spAutoFit/>
          </a:bodyPr>
          <a:lstStyle/>
          <a:p>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01688"/>
            <a:ext cx="5343525" cy="4006850"/>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755280" y="5078160"/>
            <a:ext cx="6046920" cy="4811040"/>
          </a:xfrm>
        </p:spPr>
        <p:txBody>
          <a:bodyPr>
            <a:spAutoFit/>
          </a:bodyPr>
          <a:lstStyle/>
          <a:p>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01688"/>
            <a:ext cx="5343525" cy="4006850"/>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755280" y="5078160"/>
            <a:ext cx="6046920" cy="4811040"/>
          </a:xfrm>
        </p:spPr>
        <p:txBody>
          <a:bodyPr>
            <a:spAutoFit/>
          </a:bodyPr>
          <a:lstStyle/>
          <a:p>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01688"/>
            <a:ext cx="5343525" cy="4006850"/>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755280" y="5078160"/>
            <a:ext cx="6046920" cy="4811040"/>
          </a:xfrm>
        </p:spPr>
        <p:txBody>
          <a:bodyPr>
            <a:spAutoFit/>
          </a:bodyPr>
          <a:lstStyle/>
          <a:p>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01688"/>
            <a:ext cx="5343525" cy="4006850"/>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755280" y="5078160"/>
            <a:ext cx="6046920" cy="4811040"/>
          </a:xfrm>
        </p:spPr>
        <p:txBody>
          <a:bodyPr>
            <a:spAutoFit/>
          </a:bodyPr>
          <a:lstStyle/>
          <a:p>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01688"/>
            <a:ext cx="5343525" cy="4006850"/>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755280" y="5078160"/>
            <a:ext cx="6046920" cy="4811040"/>
          </a:xfrm>
        </p:spPr>
        <p:txBody>
          <a:bodyPr>
            <a:spAutoFit/>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590840" y="1006559"/>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Espace réservé des commentaires 2"/>
          <p:cNvSpPr txBox="1">
            <a:spLocks noGrp="1"/>
          </p:cNvSpPr>
          <p:nvPr>
            <p:ph type="body" sz="quarter" idx="1"/>
          </p:nvPr>
        </p:nvSpPr>
        <p:spPr/>
        <p:txBody>
          <a:bodyPr/>
          <a:lstStyle/>
          <a:p>
            <a:endParaRPr lang="fr-FR"/>
          </a:p>
        </p:txBody>
      </p:sp>
      <p:sp>
        <p:nvSpPr>
          <p:cNvPr id="4" name="Espace réservé du numéro de diapositive 3"/>
          <p:cNvSpPr txBox="1"/>
          <p:nvPr/>
        </p:nvSpPr>
        <p:spPr>
          <a:xfrm>
            <a:off x="4281840" y="10156320"/>
            <a:ext cx="3276000" cy="533880"/>
          </a:xfrm>
          <a:prstGeom prst="rect">
            <a:avLst/>
          </a:prstGeom>
          <a:noFill/>
          <a:ln>
            <a:noFill/>
          </a:ln>
        </p:spPr>
        <p:txBody>
          <a:bodyPr vert="horz" wrap="square" lIns="99720" tIns="50040" rIns="99720" bIns="5004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CBFD2637-675C-4529-A466-E140D767CFAE}" type="slidenum">
              <a:rPr/>
              <a:pPr marL="0" marR="0" lvl="0" indent="0" algn="r" rtl="0" hangingPunct="1">
                <a:lnSpc>
                  <a:spcPct val="100000"/>
                </a:lnSpc>
                <a:spcBef>
                  <a:spcPts val="0"/>
                </a:spcBef>
                <a:spcAft>
                  <a:spcPts val="0"/>
                </a:spcAft>
                <a:buNone/>
                <a:tabLst/>
              </a:pPr>
              <a:t>4</a:t>
            </a:fld>
            <a:endParaRPr lang="fr-FR" sz="1900" b="0" i="0" u="none" strike="noStrike" kern="0" spc="0" baseline="0">
              <a:ln>
                <a:noFill/>
              </a:ln>
              <a:solidFill>
                <a:srgbClr val="000000"/>
              </a:solidFill>
              <a:latin typeface="Calibri" pitchFamily="18"/>
              <a:ea typeface="Microsoft YaHei" pitchFamily="2"/>
              <a:cs typeface="Mangal" pitchFamily="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01688"/>
            <a:ext cx="5343525" cy="4006850"/>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755280" y="5078160"/>
            <a:ext cx="6046920" cy="4811040"/>
          </a:xfrm>
        </p:spPr>
        <p:txBody>
          <a:bodyPr>
            <a:spAutoFit/>
          </a:bodyPr>
          <a:lstStyle/>
          <a:p>
            <a:endParaRPr 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01688"/>
            <a:ext cx="5343525" cy="4006850"/>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755280" y="5078160"/>
            <a:ext cx="6046920" cy="4811040"/>
          </a:xfrm>
        </p:spPr>
        <p:txBody>
          <a:bodyPr>
            <a:spAutoFit/>
          </a:bodyPr>
          <a:lstStyle/>
          <a:p>
            <a:endParaRPr 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01688"/>
            <a:ext cx="5343525" cy="4006850"/>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755280" y="5078160"/>
            <a:ext cx="6046920" cy="4811040"/>
          </a:xfrm>
        </p:spPr>
        <p:txBody>
          <a:bodyPr>
            <a:spAutoFit/>
          </a:bodyPr>
          <a:lstStyle/>
          <a:p>
            <a:endParaRPr 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a:xfrm>
            <a:off x="4281840" y="0"/>
            <a:ext cx="3274560" cy="532440"/>
          </a:xfrm>
          <a:prstGeom prst="rect">
            <a:avLst/>
          </a:prstGeom>
          <a:noFill/>
          <a:ln>
            <a:noFill/>
          </a:ln>
        </p:spPr>
        <p:txBody>
          <a:bodyPr vert="horz" wrap="square" lIns="99000" tIns="49680" rIns="99000" bIns="4968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tab pos="723959" algn="l"/>
                <a:tab pos="1447919" algn="l"/>
                <a:tab pos="2171880" algn="l"/>
                <a:tab pos="2895479" algn="l"/>
              </a:tabLst>
              <a:defRPr sz="1880"/>
            </a:pPr>
            <a:fld id="{01907045-CDD6-488D-9EE1-E3F76D5239CE}" type="datetime1">
              <a:rPr lang="fr-FR" sz="1300" b="0" i="0" u="none" strike="noStrike" kern="1200" spc="0" baseline="0">
                <a:ln>
                  <a:noFill/>
                </a:ln>
                <a:solidFill>
                  <a:srgbClr val="000000"/>
                </a:solidFill>
                <a:latin typeface="Calibri" pitchFamily="34"/>
                <a:ea typeface="Arial Unicode MS" pitchFamily="34"/>
                <a:cs typeface="Arial Unicode MS" pitchFamily="34"/>
              </a:rPr>
              <a:pPr marL="0" marR="0" lvl="0" indent="0" algn="r" rtl="0" hangingPunct="1">
                <a:lnSpc>
                  <a:spcPct val="100000"/>
                </a:lnSpc>
                <a:spcBef>
                  <a:spcPts val="0"/>
                </a:spcBef>
                <a:spcAft>
                  <a:spcPts val="0"/>
                </a:spcAft>
                <a:buNone/>
                <a:tabLst>
                  <a:tab pos="723959" algn="l"/>
                  <a:tab pos="1447919" algn="l"/>
                  <a:tab pos="2171880" algn="l"/>
                  <a:tab pos="2895479" algn="l"/>
                </a:tabLst>
                <a:defRPr sz="1880"/>
              </a:pPr>
              <a:t>19/01/2015</a:t>
            </a:fld>
            <a:endParaRPr lang="fr-FR" sz="1300" b="0" i="0" u="none" strike="noStrike" kern="1200" spc="0" baseline="0">
              <a:ln>
                <a:noFill/>
              </a:ln>
              <a:solidFill>
                <a:srgbClr val="000000"/>
              </a:solidFill>
              <a:latin typeface="Calibri" pitchFamily="34"/>
              <a:ea typeface="Arial Unicode MS" pitchFamily="34"/>
              <a:cs typeface="Arial Unicode MS" pitchFamily="34"/>
            </a:endParaRPr>
          </a:p>
        </p:txBody>
      </p:sp>
      <p:sp>
        <p:nvSpPr>
          <p:cNvPr id="3" name="Rectangle 7"/>
          <p:cNvSpPr txBox="1"/>
          <p:nvPr/>
        </p:nvSpPr>
        <p:spPr>
          <a:xfrm>
            <a:off x="4281840" y="10155960"/>
            <a:ext cx="3274560" cy="532440"/>
          </a:xfrm>
          <a:prstGeom prst="rect">
            <a:avLst/>
          </a:prstGeom>
          <a:noFill/>
          <a:ln>
            <a:noFill/>
          </a:ln>
        </p:spPr>
        <p:txBody>
          <a:bodyPr vert="horz" wrap="square" lIns="99000" tIns="49680" rIns="99000" bIns="4968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tab pos="723959" algn="l"/>
                <a:tab pos="1447919" algn="l"/>
                <a:tab pos="2171880" algn="l"/>
                <a:tab pos="2895479" algn="l"/>
              </a:tabLst>
              <a:defRPr sz="1880"/>
            </a:pPr>
            <a:fld id="{ED969069-6374-40BA-8312-6A6CC61F401F}" type="slidenum">
              <a:rPr/>
              <a:pPr marL="0" marR="0" lvl="0" indent="0" algn="r" rtl="0" hangingPunct="1">
                <a:lnSpc>
                  <a:spcPct val="100000"/>
                </a:lnSpc>
                <a:spcBef>
                  <a:spcPts val="0"/>
                </a:spcBef>
                <a:spcAft>
                  <a:spcPts val="0"/>
                </a:spcAft>
                <a:buNone/>
                <a:tabLst>
                  <a:tab pos="723959" algn="l"/>
                  <a:tab pos="1447919" algn="l"/>
                  <a:tab pos="2171880" algn="l"/>
                  <a:tab pos="2895479" algn="l"/>
                </a:tabLst>
                <a:defRPr sz="1880"/>
              </a:pPr>
              <a:t>43</a:t>
            </a:fld>
            <a:endParaRPr lang="fr-FR" sz="1300" b="0" i="0" u="none" strike="noStrike" kern="1200" spc="0" baseline="0">
              <a:ln>
                <a:noFill/>
              </a:ln>
              <a:solidFill>
                <a:srgbClr val="000000"/>
              </a:solidFill>
              <a:latin typeface="Calibri" pitchFamily="34"/>
              <a:ea typeface="Arial Unicode MS" pitchFamily="34"/>
              <a:cs typeface="Arial Unicode MS" pitchFamily="34"/>
            </a:endParaRPr>
          </a:p>
        </p:txBody>
      </p:sp>
      <p:sp>
        <p:nvSpPr>
          <p:cNvPr id="4" name="Rectangle 1"/>
          <p:cNvSpPr>
            <a:spLocks noGrp="1" noRot="1" noChangeAspect="1" noResize="1"/>
          </p:cNvSpPr>
          <p:nvPr>
            <p:ph type="sldImg"/>
          </p:nvPr>
        </p:nvSpPr>
        <p:spPr>
          <a:xfrm>
            <a:off x="1106488" y="801688"/>
            <a:ext cx="5345112" cy="4008437"/>
          </a:xfrm>
          <a:solidFill>
            <a:srgbClr val="4F81BD"/>
          </a:solidFill>
          <a:ln w="25560">
            <a:solidFill>
              <a:srgbClr val="385D8A"/>
            </a:solidFill>
            <a:prstDash val="solid"/>
          </a:ln>
        </p:spPr>
      </p:sp>
      <p:sp>
        <p:nvSpPr>
          <p:cNvPr id="5" name="Rectangle 2"/>
          <p:cNvSpPr txBox="1">
            <a:spLocks noGrp="1"/>
          </p:cNvSpPr>
          <p:nvPr>
            <p:ph type="body" sz="quarter" idx="1"/>
          </p:nvPr>
        </p:nvSpPr>
        <p:spPr>
          <a:xfrm>
            <a:off x="755280" y="5078160"/>
            <a:ext cx="6048360" cy="4811040"/>
          </a:xfrm>
        </p:spPr>
        <p:txBody>
          <a:bodyPr wrap="none" lIns="99000" tIns="49680" rIns="99000" bIns="49680" anchor="ctr"/>
          <a:lstStyle/>
          <a:p>
            <a:endParaRPr lang="fr-FR"/>
          </a:p>
        </p:txBody>
      </p:sp>
      <p:sp>
        <p:nvSpPr>
          <p:cNvPr id="6" name="Text Box 3"/>
          <p:cNvSpPr txBox="1"/>
          <p:nvPr/>
        </p:nvSpPr>
        <p:spPr>
          <a:xfrm>
            <a:off x="4281840" y="10155960"/>
            <a:ext cx="3276000" cy="533880"/>
          </a:xfrm>
          <a:prstGeom prst="rect">
            <a:avLst/>
          </a:prstGeom>
          <a:noFill/>
          <a:ln>
            <a:noFill/>
          </a:ln>
        </p:spPr>
        <p:txBody>
          <a:bodyPr vert="horz" wrap="square" lIns="99000" tIns="49680" rIns="99000" bIns="4968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880"/>
            </a:pPr>
            <a:fld id="{6C47FC9D-4A77-4C0A-9843-0D1B1A1BE0DC}" type="slidenum">
              <a:rPr/>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880"/>
              </a:pPr>
              <a:t>43</a:t>
            </a:fld>
            <a:endParaRPr lang="fr-FR" sz="1800" b="0" i="0" u="none" strike="noStrike" kern="1200" spc="0" baseline="0">
              <a:ln>
                <a:noFill/>
              </a:ln>
              <a:solidFill>
                <a:srgbClr val="000000"/>
              </a:solidFill>
              <a:latin typeface="Calibri" pitchFamily="34"/>
              <a:ea typeface="Microsoft YaHei" pitchFamily="34"/>
              <a:cs typeface="Lohit Devanagari" pitchFamily="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a:xfrm>
            <a:off x="4281840" y="0"/>
            <a:ext cx="3274560" cy="532440"/>
          </a:xfrm>
          <a:prstGeom prst="rect">
            <a:avLst/>
          </a:prstGeom>
          <a:noFill/>
          <a:ln>
            <a:noFill/>
          </a:ln>
        </p:spPr>
        <p:txBody>
          <a:bodyPr vert="horz" wrap="square" lIns="99000" tIns="49680" rIns="99000" bIns="4968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tab pos="723959" algn="l"/>
                <a:tab pos="1447919" algn="l"/>
                <a:tab pos="2171880" algn="l"/>
                <a:tab pos="2895479" algn="l"/>
              </a:tabLst>
              <a:defRPr sz="1880"/>
            </a:pPr>
            <a:fld id="{77491F5A-D060-478E-B83A-169E75F30A07}" type="datetime1">
              <a:rPr lang="fr-FR" sz="1300" b="0" i="0" u="none" strike="noStrike" kern="1200" spc="0" baseline="0">
                <a:ln>
                  <a:noFill/>
                </a:ln>
                <a:solidFill>
                  <a:srgbClr val="000000"/>
                </a:solidFill>
                <a:latin typeface="Calibri" pitchFamily="34"/>
                <a:ea typeface="Arial Unicode MS" pitchFamily="34"/>
                <a:cs typeface="Arial Unicode MS" pitchFamily="34"/>
              </a:rPr>
              <a:pPr marL="0" marR="0" lvl="0" indent="0" algn="r" rtl="0" hangingPunct="1">
                <a:lnSpc>
                  <a:spcPct val="100000"/>
                </a:lnSpc>
                <a:spcBef>
                  <a:spcPts val="0"/>
                </a:spcBef>
                <a:spcAft>
                  <a:spcPts val="0"/>
                </a:spcAft>
                <a:buNone/>
                <a:tabLst>
                  <a:tab pos="723959" algn="l"/>
                  <a:tab pos="1447919" algn="l"/>
                  <a:tab pos="2171880" algn="l"/>
                  <a:tab pos="2895479" algn="l"/>
                </a:tabLst>
                <a:defRPr sz="1880"/>
              </a:pPr>
              <a:t>19/01/2015</a:t>
            </a:fld>
            <a:endParaRPr lang="fr-FR" sz="1300" b="0" i="0" u="none" strike="noStrike" kern="1200" spc="0" baseline="0">
              <a:ln>
                <a:noFill/>
              </a:ln>
              <a:solidFill>
                <a:srgbClr val="000000"/>
              </a:solidFill>
              <a:latin typeface="Calibri" pitchFamily="34"/>
              <a:ea typeface="Arial Unicode MS" pitchFamily="34"/>
              <a:cs typeface="Arial Unicode MS" pitchFamily="34"/>
            </a:endParaRPr>
          </a:p>
        </p:txBody>
      </p:sp>
      <p:sp>
        <p:nvSpPr>
          <p:cNvPr id="3" name="Rectangle 7"/>
          <p:cNvSpPr txBox="1"/>
          <p:nvPr/>
        </p:nvSpPr>
        <p:spPr>
          <a:xfrm>
            <a:off x="4281840" y="10155960"/>
            <a:ext cx="3274560" cy="532440"/>
          </a:xfrm>
          <a:prstGeom prst="rect">
            <a:avLst/>
          </a:prstGeom>
          <a:noFill/>
          <a:ln>
            <a:noFill/>
          </a:ln>
        </p:spPr>
        <p:txBody>
          <a:bodyPr vert="horz" wrap="square" lIns="99000" tIns="49680" rIns="99000" bIns="4968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tab pos="723959" algn="l"/>
                <a:tab pos="1447919" algn="l"/>
                <a:tab pos="2171880" algn="l"/>
                <a:tab pos="2895479" algn="l"/>
              </a:tabLst>
              <a:defRPr sz="1880"/>
            </a:pPr>
            <a:fld id="{2846132F-452C-45E7-9417-D39E13828795}" type="slidenum">
              <a:rPr/>
              <a:pPr marL="0" marR="0" lvl="0" indent="0" algn="r" rtl="0" hangingPunct="1">
                <a:lnSpc>
                  <a:spcPct val="100000"/>
                </a:lnSpc>
                <a:spcBef>
                  <a:spcPts val="0"/>
                </a:spcBef>
                <a:spcAft>
                  <a:spcPts val="0"/>
                </a:spcAft>
                <a:buNone/>
                <a:tabLst>
                  <a:tab pos="723959" algn="l"/>
                  <a:tab pos="1447919" algn="l"/>
                  <a:tab pos="2171880" algn="l"/>
                  <a:tab pos="2895479" algn="l"/>
                </a:tabLst>
                <a:defRPr sz="1880"/>
              </a:pPr>
              <a:t>44</a:t>
            </a:fld>
            <a:endParaRPr lang="fr-FR" sz="1300" b="0" i="0" u="none" strike="noStrike" kern="1200" spc="0" baseline="0">
              <a:ln>
                <a:noFill/>
              </a:ln>
              <a:solidFill>
                <a:srgbClr val="000000"/>
              </a:solidFill>
              <a:latin typeface="Calibri" pitchFamily="34"/>
              <a:ea typeface="Arial Unicode MS" pitchFamily="34"/>
              <a:cs typeface="Arial Unicode MS" pitchFamily="34"/>
            </a:endParaRPr>
          </a:p>
        </p:txBody>
      </p:sp>
      <p:sp>
        <p:nvSpPr>
          <p:cNvPr id="4" name="Rectangle 1"/>
          <p:cNvSpPr>
            <a:spLocks noGrp="1" noRot="1" noChangeAspect="1" noResize="1"/>
          </p:cNvSpPr>
          <p:nvPr>
            <p:ph type="sldImg"/>
          </p:nvPr>
        </p:nvSpPr>
        <p:spPr>
          <a:xfrm>
            <a:off x="1106488" y="801688"/>
            <a:ext cx="5345112" cy="4008437"/>
          </a:xfrm>
          <a:solidFill>
            <a:srgbClr val="4F81BD"/>
          </a:solidFill>
          <a:ln w="25560">
            <a:solidFill>
              <a:srgbClr val="385D8A"/>
            </a:solidFill>
            <a:prstDash val="solid"/>
          </a:ln>
        </p:spPr>
      </p:sp>
      <p:sp>
        <p:nvSpPr>
          <p:cNvPr id="5" name="Rectangle 2"/>
          <p:cNvSpPr txBox="1">
            <a:spLocks noGrp="1"/>
          </p:cNvSpPr>
          <p:nvPr>
            <p:ph type="body" sz="quarter" idx="1"/>
          </p:nvPr>
        </p:nvSpPr>
        <p:spPr>
          <a:xfrm>
            <a:off x="755280" y="5078160"/>
            <a:ext cx="6048360" cy="4811040"/>
          </a:xfrm>
        </p:spPr>
        <p:txBody>
          <a:bodyPr wrap="none" lIns="99000" tIns="49680" rIns="99000" bIns="49680" anchor="ctr"/>
          <a:lstStyle/>
          <a:p>
            <a:endParaRPr lang="fr-FR"/>
          </a:p>
        </p:txBody>
      </p:sp>
      <p:sp>
        <p:nvSpPr>
          <p:cNvPr id="6" name="Text Box 3"/>
          <p:cNvSpPr txBox="1"/>
          <p:nvPr/>
        </p:nvSpPr>
        <p:spPr>
          <a:xfrm>
            <a:off x="4281840" y="10155960"/>
            <a:ext cx="3276000" cy="533880"/>
          </a:xfrm>
          <a:prstGeom prst="rect">
            <a:avLst/>
          </a:prstGeom>
          <a:noFill/>
          <a:ln>
            <a:noFill/>
          </a:ln>
        </p:spPr>
        <p:txBody>
          <a:bodyPr vert="horz" wrap="square" lIns="99000" tIns="49680" rIns="99000" bIns="4968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880"/>
            </a:pPr>
            <a:fld id="{2608710E-31AB-4409-B672-56CA330447A1}" type="slidenum">
              <a:rPr/>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880"/>
              </a:pPr>
              <a:t>44</a:t>
            </a:fld>
            <a:endParaRPr lang="fr-FR" sz="1800" b="0" i="0" u="none" strike="noStrike" kern="1200" spc="0" baseline="0">
              <a:ln>
                <a:noFill/>
              </a:ln>
              <a:solidFill>
                <a:srgbClr val="000000"/>
              </a:solidFill>
              <a:latin typeface="Calibri" pitchFamily="34"/>
              <a:ea typeface="Microsoft YaHei" pitchFamily="34"/>
              <a:cs typeface="Lohit Devanagari" pitchFamily="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590840" y="1006559"/>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Espace réservé des commentaires 2"/>
          <p:cNvSpPr txBox="1">
            <a:spLocks noGrp="1"/>
          </p:cNvSpPr>
          <p:nvPr>
            <p:ph type="body" sz="quarter" idx="1"/>
          </p:nvPr>
        </p:nvSpPr>
        <p:spPr/>
        <p:txBody>
          <a:bodyPr/>
          <a:lstStyle/>
          <a:p>
            <a:pPr marL="0" lvl="0" indent="0" algn="l">
              <a:spcBef>
                <a:spcPts val="451"/>
              </a:spcBef>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220" kern="0">
                <a:solidFill>
                  <a:srgbClr val="000000"/>
                </a:solidFill>
                <a:latin typeface="Times New Roman" pitchFamily="18"/>
                <a:ea typeface="DejaVu Sans" pitchFamily="2"/>
                <a:cs typeface="DejaVu Sans" pitchFamily="2"/>
              </a:rPr>
              <a:t>Pour toute demande (renseignement, installation, ajout d’outil, bug, etc.), veuillez envoyer un mail à </a:t>
            </a:r>
            <a:r>
              <a:rPr lang="fr-FR" sz="2220" u="sng" kern="0">
                <a:solidFill>
                  <a:srgbClr val="000000"/>
                </a:solidFill>
                <a:latin typeface="Times New Roman" pitchFamily="18"/>
                <a:ea typeface="DejaVu Sans" pitchFamily="2"/>
                <a:cs typeface="DejaVu Sans" pitchFamily="2"/>
                <a:hlinkClick r:id="rId3"/>
              </a:rPr>
              <a:t>sigenae-support@listes.inra.fr</a:t>
            </a:r>
          </a:p>
          <a:p>
            <a:pPr marL="0" lvl="0" indent="0" algn="l">
              <a:spcBef>
                <a:spcPts val="451"/>
              </a:spcBef>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220" kern="0">
              <a:solidFill>
                <a:srgbClr val="000000"/>
              </a:solidFill>
              <a:latin typeface="Times New Roman" pitchFamily="18"/>
              <a:ea typeface="DejaVu Sans" pitchFamily="2"/>
              <a:cs typeface="DejaVu Sans" pitchFamily="2"/>
            </a:endParaRPr>
          </a:p>
          <a:p>
            <a:pPr marL="0" lvl="0" indent="0" algn="l">
              <a:spcBef>
                <a:spcPts val="451"/>
              </a:spcBef>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220" b="1" kern="0">
                <a:solidFill>
                  <a:srgbClr val="000000"/>
                </a:solidFill>
                <a:latin typeface="Times New Roman" pitchFamily="18"/>
                <a:ea typeface="DejaVu Sans" pitchFamily="2"/>
                <a:cs typeface="DejaVu Sans" pitchFamily="2"/>
              </a:rPr>
              <a:t>Vous souhaitez vous former ? Vous avez des questions ?</a:t>
            </a:r>
          </a:p>
          <a:p>
            <a:pPr marL="0" lvl="0" indent="0" algn="l">
              <a:spcBef>
                <a:spcPts val="451"/>
              </a:spcBef>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220" kern="0">
                <a:solidFill>
                  <a:srgbClr val="000000"/>
                </a:solidFill>
                <a:latin typeface="Times New Roman" pitchFamily="18"/>
                <a:ea typeface="DejaVu Sans" pitchFamily="2"/>
                <a:cs typeface="DejaVu Sans" pitchFamily="2"/>
              </a:rPr>
              <a:t>Après la période de tests en cours, des sessions de formation à l’analyse des données à l’aide de Galaxy, seront ouvertes aux utilisateurs, au premier trimestre 2013.</a:t>
            </a:r>
          </a:p>
          <a:p>
            <a:pPr marL="0" lvl="0" indent="0" algn="l">
              <a:spcBef>
                <a:spcPts val="451"/>
              </a:spcBef>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220" kern="0">
                <a:solidFill>
                  <a:srgbClr val="000000"/>
                </a:solidFill>
                <a:latin typeface="Times New Roman" pitchFamily="18"/>
                <a:ea typeface="DejaVu Sans" pitchFamily="2"/>
                <a:cs typeface="DejaVu Sans" pitchFamily="2"/>
              </a:rPr>
              <a:t>D’autre part, un environnement d’auto-formation en ligne est accessible depuis la plateforme « sig-learning » : </a:t>
            </a:r>
            <a:r>
              <a:rPr lang="fr-FR" sz="2220" u="sng" kern="0">
                <a:solidFill>
                  <a:srgbClr val="000000"/>
                </a:solidFill>
                <a:latin typeface="Times New Roman" pitchFamily="18"/>
                <a:ea typeface="DejaVu Sans" pitchFamily="2"/>
                <a:cs typeface="DejaVu Sans" pitchFamily="2"/>
                <a:hlinkClick r:id="rId4"/>
              </a:rPr>
              <a:t>http://sig-learning.toulouse.inra.fr</a:t>
            </a:r>
            <a:r>
              <a:rPr lang="fr-FR" sz="2220" kern="0">
                <a:solidFill>
                  <a:srgbClr val="000000"/>
                </a:solidFill>
                <a:latin typeface="Times New Roman" pitchFamily="18"/>
                <a:ea typeface="DejaVu Sans" pitchFamily="2"/>
                <a:cs typeface="DejaVu Sans" pitchFamily="2"/>
              </a:rPr>
              <a:t>  (login et mot de passe Genotoul).</a:t>
            </a:r>
          </a:p>
          <a:p>
            <a:pPr marL="0" lvl="0" indent="0" algn="l">
              <a:spcBef>
                <a:spcPts val="451"/>
              </a:spcBef>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220" b="1" kern="0">
                <a:solidFill>
                  <a:srgbClr val="000000"/>
                </a:solidFill>
                <a:latin typeface="Times New Roman" pitchFamily="18"/>
                <a:ea typeface="DejaVu Sans" pitchFamily="2"/>
                <a:cs typeface="DejaVu Sans" pitchFamily="2"/>
              </a:rPr>
              <a:t>Pour en savoir plus sur Galaxy</a:t>
            </a:r>
          </a:p>
          <a:p>
            <a:pPr marL="0" lvl="0" indent="0" algn="l">
              <a:spcBef>
                <a:spcPts val="451"/>
              </a:spcBef>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220" kern="0">
                <a:solidFill>
                  <a:srgbClr val="000000"/>
                </a:solidFill>
                <a:latin typeface="Times New Roman" pitchFamily="18"/>
                <a:ea typeface="DejaVu Sans" pitchFamily="2"/>
                <a:cs typeface="DejaVu Sans" pitchFamily="2"/>
              </a:rPr>
              <a:t>Pour suivre les évolutions de la plateforme de Galaxy : </a:t>
            </a:r>
            <a:r>
              <a:rPr lang="fr-FR" sz="2220" u="sng" kern="0">
                <a:solidFill>
                  <a:srgbClr val="000000"/>
                </a:solidFill>
                <a:latin typeface="Times New Roman" pitchFamily="18"/>
                <a:ea typeface="DejaVu Sans" pitchFamily="2"/>
                <a:cs typeface="DejaVu Sans" pitchFamily="2"/>
                <a:hlinkClick r:id="rId5"/>
              </a:rPr>
              <a:t>http://wiki.g2.bx.psu.edu/Learn</a:t>
            </a:r>
          </a:p>
          <a:p>
            <a:pPr marL="0" lvl="0" indent="0" algn="l">
              <a:spcBef>
                <a:spcPts val="451"/>
              </a:spcBef>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220" kern="0">
                <a:solidFill>
                  <a:srgbClr val="000000"/>
                </a:solidFill>
                <a:latin typeface="Times New Roman" pitchFamily="18"/>
                <a:ea typeface="DejaVu Sans" pitchFamily="2"/>
                <a:cs typeface="DejaVu Sans" pitchFamily="2"/>
              </a:rPr>
              <a:t>Les utilisateurs français se sont organisés en communauté, dont le site est :  </a:t>
            </a:r>
          </a:p>
          <a:p>
            <a:pPr marL="0" lvl="0" indent="0" algn="l">
              <a:spcBef>
                <a:spcPts val="451"/>
              </a:spcBef>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220" u="sng" kern="0">
                <a:solidFill>
                  <a:srgbClr val="000000"/>
                </a:solidFill>
                <a:latin typeface="Times New Roman" pitchFamily="18"/>
                <a:ea typeface="DejaVu Sans" pitchFamily="2"/>
                <a:cs typeface="DejaVu Sans" pitchFamily="2"/>
                <a:hlinkClick r:id="rId6"/>
              </a:rPr>
              <a:t>http://france.list.galaxyproject.org</a:t>
            </a:r>
            <a:r>
              <a:rPr lang="fr-FR" sz="2220" kern="0">
                <a:solidFill>
                  <a:srgbClr val="000000"/>
                </a:solidFill>
                <a:latin typeface="Times New Roman" pitchFamily="18"/>
                <a:ea typeface="DejaVu Sans" pitchFamily="2"/>
                <a:cs typeface="DejaVu Sans" pitchFamily="2"/>
              </a:rPr>
              <a:t>  </a:t>
            </a:r>
          </a:p>
          <a:p>
            <a:pPr marL="0" lvl="0" indent="0" algn="l">
              <a:spcBef>
                <a:spcPts val="451"/>
              </a:spcBef>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220" kern="0">
              <a:solidFill>
                <a:srgbClr val="000000"/>
              </a:solidFill>
              <a:latin typeface="Times New Roman" pitchFamily="18"/>
              <a:ea typeface="DejaVu Sans" pitchFamily="2"/>
              <a:cs typeface="DejaVu Sans" pitchFamily="2"/>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tyle>
          <a:lnRef idx="2">
            <a:schemeClr val="accent1">
              <a:shade val="50000"/>
            </a:schemeClr>
          </a:lnRef>
          <a:fillRef idx="1">
            <a:schemeClr val="accent1"/>
          </a:fillRef>
          <a:effectRef idx="0">
            <a:schemeClr val="accent1"/>
          </a:effectRef>
          <a:fontRef idx="minor">
            <a:schemeClr val="lt1"/>
          </a:fontRef>
        </p:style>
      </p:sp>
      <p:sp>
        <p:nvSpPr>
          <p:cNvPr id="3" name="Espace réservé des commentaires 2"/>
          <p:cNvSpPr txBox="1">
            <a:spLocks noGrp="1"/>
          </p:cNvSpPr>
          <p:nvPr>
            <p:ph type="body" sz="quarter" idx="1"/>
          </p:nvPr>
        </p:nvSpPr>
        <p:spPr>
          <a:xfrm>
            <a:off x="1185480" y="4787640"/>
            <a:ext cx="5389560" cy="3809160"/>
          </a:xfrm>
        </p:spPr>
        <p:txBody>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tyle>
          <a:lnRef idx="2">
            <a:schemeClr val="accent1">
              <a:shade val="50000"/>
            </a:schemeClr>
          </a:lnRef>
          <a:fillRef idx="1">
            <a:schemeClr val="accent1"/>
          </a:fillRef>
          <a:effectRef idx="0">
            <a:schemeClr val="accent1"/>
          </a:effectRef>
          <a:fontRef idx="minor">
            <a:schemeClr val="lt1"/>
          </a:fontRef>
        </p:style>
      </p:sp>
      <p:sp>
        <p:nvSpPr>
          <p:cNvPr id="3" name="Espace réservé des commentaires 2"/>
          <p:cNvSpPr txBox="1">
            <a:spLocks noGrp="1"/>
          </p:cNvSpPr>
          <p:nvPr>
            <p:ph type="body" sz="quarter" idx="1"/>
          </p:nvPr>
        </p:nvSpPr>
        <p:spPr>
          <a:xfrm>
            <a:off x="1185480" y="4787640"/>
            <a:ext cx="5389560" cy="3809160"/>
          </a:xfrm>
        </p:spPr>
        <p:txBody>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590840" y="1006559"/>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Espace réservé des commentaires 2"/>
          <p:cNvSpPr txBox="1">
            <a:spLocks noGrp="1"/>
          </p:cNvSpPr>
          <p:nvPr>
            <p:ph type="body" sz="quarter" idx="1"/>
          </p:nvPr>
        </p:nvSpPr>
        <p:spPr/>
        <p:txBody>
          <a:bodyPr/>
          <a:lstStyle/>
          <a:p>
            <a:pPr marL="0" lvl="0" indent="0" algn="l">
              <a:spcBef>
                <a:spcPts val="451"/>
              </a:spcBef>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220" kern="0">
                <a:solidFill>
                  <a:srgbClr val="000000"/>
                </a:solidFill>
                <a:latin typeface="Times New Roman" pitchFamily="18"/>
                <a:ea typeface="DejaVu Sans" pitchFamily="2"/>
                <a:cs typeface="DejaVu Sans" pitchFamily="2"/>
              </a:rPr>
              <a:t>Un groupe de travail national a été créé l’an dernier autour de qqs instances françaises de Galaxy.</a:t>
            </a:r>
          </a:p>
          <a:p>
            <a:pPr marL="0" lvl="0" indent="0" algn="l">
              <a:spcBef>
                <a:spcPts val="451"/>
              </a:spcBef>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220" kern="0">
                <a:solidFill>
                  <a:srgbClr val="000000"/>
                </a:solidFill>
                <a:latin typeface="Times New Roman" pitchFamily="18"/>
                <a:ea typeface="DejaVu Sans" pitchFamily="2"/>
                <a:cs typeface="DejaVu Sans" pitchFamily="2"/>
              </a:rPr>
              <a:t>Le principal objectif de ce groupe de travail est de fédérer des actions collectives autour de cet interface web : conférences, partage des connaissances.</a:t>
            </a:r>
          </a:p>
          <a:p>
            <a:pPr marL="0" lvl="0" indent="0" algn="l">
              <a:spcBef>
                <a:spcPts val="451"/>
              </a:spcBef>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220" kern="0">
                <a:solidFill>
                  <a:srgbClr val="000000"/>
                </a:solidFill>
                <a:latin typeface="Times New Roman" pitchFamily="18"/>
                <a:ea typeface="DejaVu Sans" pitchFamily="2"/>
                <a:cs typeface="DejaVu Sans" pitchFamily="2"/>
              </a:rPr>
              <a:t>Le site web « galaxy ifb » détaille ces objectifs et liste les évènements organisés par le groupe : formations, réunions.</a:t>
            </a:r>
          </a:p>
          <a:p>
            <a:pPr marL="0" lvl="0" indent="0" algn="l">
              <a:spcBef>
                <a:spcPts val="451"/>
              </a:spcBef>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220" kern="0">
                <a:solidFill>
                  <a:srgbClr val="000000"/>
                </a:solidFill>
                <a:latin typeface="Times New Roman" pitchFamily="18"/>
                <a:ea typeface="DejaVu Sans" pitchFamily="2"/>
                <a:cs typeface="DejaVu Sans" pitchFamily="2"/>
              </a:rPr>
              <a:t>Ce groupe de travail soutenu par l’IFB (Institu Français de Bioinformatique).</a:t>
            </a:r>
          </a:p>
          <a:p>
            <a:pPr marL="0" lvl="0" indent="0" algn="l">
              <a:spcBef>
                <a:spcPts val="451"/>
              </a:spcBef>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220" kern="0">
              <a:solidFill>
                <a:srgbClr val="000000"/>
              </a:solidFill>
              <a:latin typeface="Times New Roman" pitchFamily="18"/>
              <a:ea typeface="DejaVu Sans" pitchFamily="2"/>
              <a:cs typeface="DejaVu Sans" pitchFamily="2"/>
            </a:endParaRPr>
          </a:p>
        </p:txBody>
      </p:sp>
      <p:sp>
        <p:nvSpPr>
          <p:cNvPr id="4" name="Espace réservé du numéro de diapositive 3"/>
          <p:cNvSpPr txBox="1"/>
          <p:nvPr/>
        </p:nvSpPr>
        <p:spPr>
          <a:xfrm>
            <a:off x="4281840" y="10156320"/>
            <a:ext cx="3276000" cy="533880"/>
          </a:xfrm>
          <a:prstGeom prst="rect">
            <a:avLst/>
          </a:prstGeom>
          <a:noFill/>
          <a:ln>
            <a:noFill/>
          </a:ln>
        </p:spPr>
        <p:txBody>
          <a:bodyPr vert="horz" wrap="square" lIns="99720" tIns="50040" rIns="99720" bIns="5004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DE559854-5687-4E62-AC23-2B870866148A}" type="slidenum">
              <a:rPr/>
              <a:pPr marL="0" marR="0" lvl="0" indent="0" algn="r" rtl="0" hangingPunct="1">
                <a:lnSpc>
                  <a:spcPct val="100000"/>
                </a:lnSpc>
                <a:spcBef>
                  <a:spcPts val="0"/>
                </a:spcBef>
                <a:spcAft>
                  <a:spcPts val="0"/>
                </a:spcAft>
                <a:buNone/>
                <a:tabLst/>
              </a:pPr>
              <a:t>6</a:t>
            </a:fld>
            <a:endParaRPr lang="fr-FR" sz="1900" b="0" i="0" u="none" strike="noStrike" kern="0" spc="0" baseline="0">
              <a:ln>
                <a:noFill/>
              </a:ln>
              <a:solidFill>
                <a:srgbClr val="000000"/>
              </a:solidFill>
              <a:latin typeface="Calibri" pitchFamily="18"/>
              <a:ea typeface="Microsoft YaHei" pitchFamily="2"/>
              <a:cs typeface="Mangal" pitchFamily="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590840" y="1006559"/>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Espace réservé des commentaires 2"/>
          <p:cNvSpPr txBox="1">
            <a:spLocks noGrp="1"/>
          </p:cNvSpPr>
          <p:nvPr>
            <p:ph type="body" sz="quarter" idx="1"/>
          </p:nvPr>
        </p:nvSpPr>
        <p:spPr>
          <a:xfrm>
            <a:off x="1185480" y="4787640"/>
            <a:ext cx="5389560" cy="3809160"/>
          </a:xfrm>
        </p:spPr>
        <p:txBody>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590840" y="1006559"/>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Espace réservé des commentaires 2"/>
          <p:cNvSpPr txBox="1">
            <a:spLocks noGrp="1"/>
          </p:cNvSpPr>
          <p:nvPr>
            <p:ph type="body" sz="quarter" idx="1"/>
          </p:nvPr>
        </p:nvSpPr>
        <p:spPr>
          <a:xfrm>
            <a:off x="1185480" y="4787640"/>
            <a:ext cx="5389560" cy="3809160"/>
          </a:xfrm>
        </p:spPr>
        <p:txBody>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590840" y="1006559"/>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Espace réservé des commentaires 2"/>
          <p:cNvSpPr txBox="1">
            <a:spLocks noGrp="1"/>
          </p:cNvSpPr>
          <p:nvPr>
            <p:ph type="body" sz="quarter" idx="1"/>
          </p:nvPr>
        </p:nvSpPr>
        <p:spPr>
          <a:xfrm>
            <a:off x="1185480" y="4787640"/>
            <a:ext cx="5389560" cy="3809160"/>
          </a:xfrm>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txBox="1">
            <a:spLocks noGrp="1"/>
          </p:cNvSpPr>
          <p:nvPr>
            <p:ph type="ctrTitle"/>
          </p:nvPr>
        </p:nvSpPr>
        <p:spPr>
          <a:xfrm>
            <a:off x="755639" y="2347920"/>
            <a:ext cx="8569440" cy="1620720"/>
          </a:xfrm>
        </p:spPr>
        <p:txBody>
          <a:bodyPr/>
          <a:lstStyle>
            <a:lvl1pPr>
              <a:defRPr/>
            </a:lvl1pPr>
          </a:lstStyle>
          <a:p>
            <a:pPr lvl="0"/>
            <a:r>
              <a:rPr lang="fr-FR"/>
              <a:t>Cliquez pour modifier le style du titre</a:t>
            </a:r>
          </a:p>
        </p:txBody>
      </p:sp>
      <p:sp>
        <p:nvSpPr>
          <p:cNvPr id="3" name="Sous-titre 2"/>
          <p:cNvSpPr txBox="1">
            <a:spLocks noGrp="1"/>
          </p:cNvSpPr>
          <p:nvPr>
            <p:ph type="subTitle" idx="1"/>
          </p:nvPr>
        </p:nvSpPr>
        <p:spPr>
          <a:xfrm>
            <a:off x="1512720" y="4282920"/>
            <a:ext cx="7056360" cy="1932119"/>
          </a:xfrm>
        </p:spPr>
        <p:txBody>
          <a:bodyPr anchorCtr="1"/>
          <a:lstStyle>
            <a:lvl1pPr marL="0" indent="0" algn="ctr">
              <a:buNone/>
              <a:tabLst>
                <a:tab pos="33120" algn="l"/>
                <a:tab pos="482400" algn="l"/>
                <a:tab pos="931680" algn="l"/>
                <a:tab pos="1380959" algn="l"/>
                <a:tab pos="1830239" algn="l"/>
                <a:tab pos="2279520" algn="l"/>
                <a:tab pos="2728800" algn="l"/>
                <a:tab pos="3178080" algn="l"/>
                <a:tab pos="3627360" algn="l"/>
                <a:tab pos="4076640" algn="l"/>
                <a:tab pos="4525920" algn="l"/>
                <a:tab pos="4975200" algn="l"/>
                <a:tab pos="5424480" algn="l"/>
                <a:tab pos="5873400" algn="l"/>
                <a:tab pos="6322680" algn="l"/>
                <a:tab pos="6771960" algn="l"/>
                <a:tab pos="7221240" algn="l"/>
                <a:tab pos="7670520" algn="l"/>
                <a:tab pos="8119800" algn="l"/>
                <a:tab pos="8569080" algn="l"/>
              </a:tabLst>
              <a:defRPr>
                <a:ln>
                  <a:noFill/>
                </a:ln>
                <a:solidFill>
                  <a:srgbClr val="898989"/>
                </a:solidFill>
              </a:defRPr>
            </a:lvl1pPr>
          </a:lstStyle>
          <a:p>
            <a:pPr lvl="0"/>
            <a:r>
              <a:rPr lang="fr-FR"/>
              <a:t>Cliquez pour modifier le style des sous-titres du masque</a:t>
            </a:r>
          </a:p>
        </p:txBody>
      </p:sp>
      <p:sp>
        <p:nvSpPr>
          <p:cNvPr id="4" name="Espace réservé du texte 3"/>
          <p:cNvSpPr txBox="1">
            <a:spLocks noGrp="1"/>
          </p:cNvSpPr>
          <p:nvPr>
            <p:ph type="body" idx="4294967295"/>
          </p:nvPr>
        </p:nvSpPr>
        <p:spPr>
          <a:xfrm>
            <a:off x="503999" y="1768680"/>
            <a:ext cx="8870400" cy="4384080"/>
          </a:xfrm>
        </p:spPr>
        <p:txBody>
          <a:bodyPr/>
          <a:lstStyle>
            <a:lvl1pPr>
              <a:buNone/>
              <a:tabLst/>
              <a:defRPr/>
            </a:lvl1pPr>
          </a:lstStyle>
          <a:p>
            <a:pPr lvl="0"/>
            <a:endParaRPr lang="fr-FR"/>
          </a:p>
        </p:txBody>
      </p:sp>
    </p:spTree>
  </p:cSld>
  <p:clrMapOvr>
    <a:masterClrMapping/>
  </p:clrMapOvr>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Cliquez pour modifier le style du titre</a:t>
            </a:r>
          </a:p>
        </p:txBody>
      </p:sp>
      <p:sp>
        <p:nvSpPr>
          <p:cNvPr id="3" name="Espace réservé du texte vertical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txBox="1">
            <a:spLocks noGrp="1"/>
          </p:cNvSpPr>
          <p:nvPr>
            <p:ph type="title" orient="vert"/>
          </p:nvPr>
        </p:nvSpPr>
        <p:spPr>
          <a:xfrm>
            <a:off x="7313760" y="177840"/>
            <a:ext cx="2173320" cy="5095800"/>
          </a:xfrm>
        </p:spPr>
        <p:txBody>
          <a:bodyPr vert="eaVert"/>
          <a:lstStyle>
            <a:lvl1pPr>
              <a:defRPr/>
            </a:lvl1pPr>
          </a:lstStyle>
          <a:p>
            <a:pPr lvl="0"/>
            <a:r>
              <a:rPr lang="fr-FR"/>
              <a:t>Cliquez pour modifier le style du titre</a:t>
            </a:r>
          </a:p>
        </p:txBody>
      </p:sp>
      <p:sp>
        <p:nvSpPr>
          <p:cNvPr id="3" name="Espace réservé du texte vertical 2"/>
          <p:cNvSpPr txBox="1">
            <a:spLocks noGrp="1"/>
          </p:cNvSpPr>
          <p:nvPr>
            <p:ph type="body" orient="vert" idx="1"/>
          </p:nvPr>
        </p:nvSpPr>
        <p:spPr>
          <a:xfrm>
            <a:off x="792000" y="177840"/>
            <a:ext cx="6369120" cy="5095800"/>
          </a:xfrm>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2_5f_5f_5f_Diapositive de titre">
    <p:spTree>
      <p:nvGrpSpPr>
        <p:cNvPr id="1" name=""/>
        <p:cNvGrpSpPr/>
        <p:nvPr/>
      </p:nvGrpSpPr>
      <p:grpSpPr>
        <a:xfrm>
          <a:off x="0" y="0"/>
          <a:ext cx="0" cy="0"/>
          <a:chOff x="0" y="0"/>
          <a:chExt cx="0" cy="0"/>
        </a:xfrm>
      </p:grpSpPr>
      <p:sp>
        <p:nvSpPr>
          <p:cNvPr id="2" name="Sous-titre 2"/>
          <p:cNvSpPr txBox="1">
            <a:spLocks noGrp="1"/>
          </p:cNvSpPr>
          <p:nvPr>
            <p:ph type="subTitle" idx="4294967295"/>
          </p:nvPr>
        </p:nvSpPr>
        <p:spPr>
          <a:xfrm>
            <a:off x="2283840" y="4488480"/>
            <a:ext cx="7079040" cy="1417320"/>
          </a:xfrm>
        </p:spPr>
        <p:txBody>
          <a:bodyPr lIns="100800" tIns="50400" rIns="100800" bIns="50400"/>
          <a:lstStyle>
            <a:lvl1pPr marL="0" indent="0" algn="r" hangingPunct="1">
              <a:buNone/>
              <a:tabLst/>
              <a:defRPr sz="3100">
                <a:ln>
                  <a:noFill/>
                </a:ln>
                <a:solidFill>
                  <a:srgbClr val="FF9933"/>
                </a:solidFill>
                <a:effectLst>
                  <a:outerShdw dist="17961" dir="2700000">
                    <a:scrgbClr r="0" g="0" b="0"/>
                  </a:outerShdw>
                </a:effectLst>
                <a:latin typeface="Century" pitchFamily="18"/>
              </a:defRPr>
            </a:lvl1pPr>
          </a:lstStyle>
          <a:p>
            <a:pPr lvl="0"/>
            <a:r>
              <a:rPr lang="fr-FR"/>
              <a:t>Cliquez pour modifier le style des sous-titres du masque</a:t>
            </a:r>
          </a:p>
        </p:txBody>
      </p:sp>
      <p:sp>
        <p:nvSpPr>
          <p:cNvPr id="3" name="Titre 1"/>
          <p:cNvSpPr txBox="1">
            <a:spLocks noGrp="1"/>
          </p:cNvSpPr>
          <p:nvPr>
            <p:ph type="title"/>
          </p:nvPr>
        </p:nvSpPr>
        <p:spPr>
          <a:xfrm>
            <a:off x="2283840" y="1207799"/>
            <a:ext cx="7088040" cy="3044160"/>
          </a:xfrm>
        </p:spPr>
        <p:txBody>
          <a:bodyPr lIns="100800" tIns="50400" rIns="100800" bIns="50400" anchorCtr="0"/>
          <a:lstStyle>
            <a:lvl1pPr algn="r" hangingPunct="1">
              <a:buNone/>
              <a:tabLst/>
              <a:defRPr sz="4400" kern="1200">
                <a:solidFill>
                  <a:srgbClr val="FF9933"/>
                </a:solidFill>
                <a:latin typeface="Century" pitchFamily="18"/>
                <a:ea typeface="Microsoft YaHei" pitchFamily="2"/>
                <a:cs typeface="Mangal" pitchFamily="2"/>
              </a:defRPr>
            </a:lvl1pPr>
          </a:lstStyle>
          <a:p>
            <a:pPr lvl="0"/>
            <a:r>
              <a:rPr lang="fr-FR"/>
              <a:t>Cliquez pour modifier le style du titre</a:t>
            </a:r>
          </a:p>
        </p:txBody>
      </p:sp>
      <p:sp>
        <p:nvSpPr>
          <p:cNvPr id="4" name="Espace réservé du texte 9"/>
          <p:cNvSpPr txBox="1">
            <a:spLocks noGrp="1"/>
          </p:cNvSpPr>
          <p:nvPr>
            <p:ph type="body" idx="4294967295"/>
          </p:nvPr>
        </p:nvSpPr>
        <p:spPr>
          <a:xfrm>
            <a:off x="503999" y="1768680"/>
            <a:ext cx="9072000" cy="4988880"/>
          </a:xfrm>
        </p:spPr>
        <p:txBody>
          <a:bodyPr/>
          <a:lstStyle>
            <a:lvl1pPr>
              <a:buNone/>
              <a:tabLst/>
              <a:defRPr/>
            </a:lvl1pPr>
          </a:lstStyle>
          <a:p>
            <a:pPr lvl="0"/>
            <a:endParaRPr lang="fr-FR"/>
          </a:p>
        </p:txBody>
      </p:sp>
    </p:spTree>
  </p:cSld>
  <p:clrMapOvr>
    <a:masterClrMapping/>
  </p:clrMapOvr>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5f_5f_5f_Diapositive de titre">
    <p:spTree>
      <p:nvGrpSpPr>
        <p:cNvPr id="1" name=""/>
        <p:cNvGrpSpPr/>
        <p:nvPr/>
      </p:nvGrpSpPr>
      <p:grpSpPr>
        <a:xfrm>
          <a:off x="0" y="0"/>
          <a:ext cx="0" cy="0"/>
          <a:chOff x="0" y="0"/>
          <a:chExt cx="0" cy="0"/>
        </a:xfrm>
      </p:grpSpPr>
      <p:sp>
        <p:nvSpPr>
          <p:cNvPr id="2" name="Sous-titre 2"/>
          <p:cNvSpPr txBox="1">
            <a:spLocks noGrp="1"/>
          </p:cNvSpPr>
          <p:nvPr>
            <p:ph type="subTitle" idx="4294967295"/>
          </p:nvPr>
        </p:nvSpPr>
        <p:spPr>
          <a:xfrm>
            <a:off x="2283840" y="4488480"/>
            <a:ext cx="7079040" cy="1417320"/>
          </a:xfrm>
        </p:spPr>
        <p:txBody>
          <a:bodyPr lIns="100800" tIns="50400" rIns="100800" bIns="50400"/>
          <a:lstStyle>
            <a:lvl1pPr marL="0" indent="0" algn="r" hangingPunct="1">
              <a:buNone/>
              <a:tabLst/>
              <a:defRPr sz="3100">
                <a:ln>
                  <a:noFill/>
                </a:ln>
                <a:solidFill>
                  <a:srgbClr val="FF9933"/>
                </a:solidFill>
                <a:effectLst>
                  <a:outerShdw dist="17961" dir="2700000">
                    <a:scrgbClr r="0" g="0" b="0"/>
                  </a:outerShdw>
                </a:effectLst>
                <a:latin typeface="Century" pitchFamily="18"/>
              </a:defRPr>
            </a:lvl1pPr>
          </a:lstStyle>
          <a:p>
            <a:pPr lvl="0"/>
            <a:r>
              <a:rPr lang="fr-FR"/>
              <a:t>Cliquez pour modifier le style des sous-titres du masque</a:t>
            </a:r>
          </a:p>
        </p:txBody>
      </p:sp>
      <p:sp>
        <p:nvSpPr>
          <p:cNvPr id="3" name="Titre 1"/>
          <p:cNvSpPr txBox="1">
            <a:spLocks noGrp="1"/>
          </p:cNvSpPr>
          <p:nvPr>
            <p:ph type="title"/>
          </p:nvPr>
        </p:nvSpPr>
        <p:spPr>
          <a:xfrm>
            <a:off x="2283840" y="1207799"/>
            <a:ext cx="7088040" cy="3044160"/>
          </a:xfrm>
        </p:spPr>
        <p:txBody>
          <a:bodyPr lIns="100800" tIns="50400" rIns="100800" bIns="50400" anchorCtr="0"/>
          <a:lstStyle>
            <a:lvl1pPr algn="r" hangingPunct="1">
              <a:buNone/>
              <a:tabLst/>
              <a:defRPr sz="4400" kern="1200">
                <a:solidFill>
                  <a:srgbClr val="FF9933"/>
                </a:solidFill>
                <a:latin typeface="Century" pitchFamily="18"/>
                <a:ea typeface="Microsoft YaHei" pitchFamily="2"/>
                <a:cs typeface="Mangal" pitchFamily="2"/>
              </a:defRPr>
            </a:lvl1pPr>
          </a:lstStyle>
          <a:p>
            <a:pPr lvl="0"/>
            <a:r>
              <a:rPr lang="fr-FR"/>
              <a:t>Cliquez pour modifier le style du titre</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5f_5f_5f_Diapositive de titre">
    <p:spTree>
      <p:nvGrpSpPr>
        <p:cNvPr id="1" name=""/>
        <p:cNvGrpSpPr/>
        <p:nvPr/>
      </p:nvGrpSpPr>
      <p:grpSpPr>
        <a:xfrm>
          <a:off x="0" y="0"/>
          <a:ext cx="0" cy="0"/>
          <a:chOff x="0" y="0"/>
          <a:chExt cx="0" cy="0"/>
        </a:xfrm>
      </p:grpSpPr>
      <p:sp>
        <p:nvSpPr>
          <p:cNvPr id="2" name="Sous-titre 2"/>
          <p:cNvSpPr txBox="1">
            <a:spLocks noGrp="1"/>
          </p:cNvSpPr>
          <p:nvPr>
            <p:ph type="subTitle" idx="4294967295"/>
          </p:nvPr>
        </p:nvSpPr>
        <p:spPr>
          <a:xfrm>
            <a:off x="2283840" y="4488480"/>
            <a:ext cx="7079040" cy="1417320"/>
          </a:xfrm>
        </p:spPr>
        <p:txBody>
          <a:bodyPr lIns="100800" tIns="50400" rIns="100800" bIns="50400"/>
          <a:lstStyle>
            <a:lvl1pPr marL="0" indent="0" algn="r" hangingPunct="1">
              <a:buNone/>
              <a:tabLst/>
              <a:defRPr sz="3100">
                <a:ln>
                  <a:noFill/>
                </a:ln>
                <a:solidFill>
                  <a:srgbClr val="FF9933"/>
                </a:solidFill>
                <a:effectLst>
                  <a:outerShdw dist="17961" dir="2700000">
                    <a:scrgbClr r="0" g="0" b="0"/>
                  </a:outerShdw>
                </a:effectLst>
                <a:latin typeface="Century" pitchFamily="18"/>
              </a:defRPr>
            </a:lvl1pPr>
          </a:lstStyle>
          <a:p>
            <a:pPr lvl="0"/>
            <a:r>
              <a:rPr lang="fr-FR"/>
              <a:t>Cliquez pour modifier le style des sous-titres du masque</a:t>
            </a:r>
          </a:p>
        </p:txBody>
      </p:sp>
      <p:sp>
        <p:nvSpPr>
          <p:cNvPr id="3" name="Titre 1"/>
          <p:cNvSpPr txBox="1">
            <a:spLocks noGrp="1"/>
          </p:cNvSpPr>
          <p:nvPr>
            <p:ph type="title"/>
          </p:nvPr>
        </p:nvSpPr>
        <p:spPr>
          <a:xfrm>
            <a:off x="2283840" y="1207799"/>
            <a:ext cx="7088040" cy="3044160"/>
          </a:xfrm>
        </p:spPr>
        <p:txBody>
          <a:bodyPr lIns="100800" tIns="50400" rIns="100800" bIns="50400" anchorCtr="0"/>
          <a:lstStyle>
            <a:lvl1pPr algn="r" hangingPunct="1">
              <a:buNone/>
              <a:tabLst/>
              <a:defRPr sz="4400" kern="1200">
                <a:solidFill>
                  <a:srgbClr val="FF9933"/>
                </a:solidFill>
                <a:latin typeface="Century" pitchFamily="18"/>
                <a:ea typeface="Microsoft YaHei" pitchFamily="2"/>
                <a:cs typeface="Mangal" pitchFamily="2"/>
              </a:defRPr>
            </a:lvl1pPr>
          </a:lstStyle>
          <a:p>
            <a:pPr lvl="0"/>
            <a:r>
              <a:rPr lang="fr-FR"/>
              <a:t>Cliquez pour modifier le style du titre</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5f_5f_5f_Diapositive de titre">
    <p:spTree>
      <p:nvGrpSpPr>
        <p:cNvPr id="1" name=""/>
        <p:cNvGrpSpPr/>
        <p:nvPr/>
      </p:nvGrpSpPr>
      <p:grpSpPr>
        <a:xfrm>
          <a:off x="0" y="0"/>
          <a:ext cx="0" cy="0"/>
          <a:chOff x="0" y="0"/>
          <a:chExt cx="0" cy="0"/>
        </a:xfrm>
      </p:grpSpPr>
      <p:sp>
        <p:nvSpPr>
          <p:cNvPr id="2" name="Sous-titre 2"/>
          <p:cNvSpPr txBox="1">
            <a:spLocks noGrp="1"/>
          </p:cNvSpPr>
          <p:nvPr>
            <p:ph type="subTitle" idx="4294967295"/>
          </p:nvPr>
        </p:nvSpPr>
        <p:spPr>
          <a:xfrm>
            <a:off x="2283840" y="4488480"/>
            <a:ext cx="7079040" cy="1417320"/>
          </a:xfrm>
        </p:spPr>
        <p:txBody>
          <a:bodyPr lIns="100800" tIns="50400" rIns="100800" bIns="50400"/>
          <a:lstStyle>
            <a:lvl1pPr marL="0" indent="0" algn="r" hangingPunct="1">
              <a:buNone/>
              <a:tabLst/>
              <a:defRPr sz="3100">
                <a:ln>
                  <a:noFill/>
                </a:ln>
                <a:solidFill>
                  <a:srgbClr val="FF9933"/>
                </a:solidFill>
                <a:effectLst>
                  <a:outerShdw dist="17961" dir="2700000">
                    <a:scrgbClr r="0" g="0" b="0"/>
                  </a:outerShdw>
                </a:effectLst>
                <a:latin typeface="Century" pitchFamily="18"/>
              </a:defRPr>
            </a:lvl1pPr>
          </a:lstStyle>
          <a:p>
            <a:pPr lvl="0"/>
            <a:r>
              <a:rPr lang="fr-FR"/>
              <a:t>Cliquez pour modifier le style des sous-titres du masque</a:t>
            </a:r>
          </a:p>
        </p:txBody>
      </p:sp>
      <p:sp>
        <p:nvSpPr>
          <p:cNvPr id="3" name="Titre 1"/>
          <p:cNvSpPr txBox="1">
            <a:spLocks noGrp="1"/>
          </p:cNvSpPr>
          <p:nvPr>
            <p:ph type="title"/>
          </p:nvPr>
        </p:nvSpPr>
        <p:spPr>
          <a:xfrm>
            <a:off x="2283840" y="1207799"/>
            <a:ext cx="7088040" cy="3044160"/>
          </a:xfrm>
        </p:spPr>
        <p:txBody>
          <a:bodyPr lIns="100800" tIns="50400" rIns="100800" bIns="50400" anchorCtr="0"/>
          <a:lstStyle>
            <a:lvl1pPr algn="r" hangingPunct="1">
              <a:buNone/>
              <a:tabLst/>
              <a:defRPr sz="4400" kern="1200">
                <a:solidFill>
                  <a:srgbClr val="FF9933"/>
                </a:solidFill>
                <a:latin typeface="Century" pitchFamily="18"/>
                <a:ea typeface="Microsoft YaHei" pitchFamily="2"/>
                <a:cs typeface="Mangal" pitchFamily="2"/>
              </a:defRPr>
            </a:lvl1pPr>
          </a:lstStyle>
          <a:p>
            <a:pPr lvl="0"/>
            <a:r>
              <a:rPr lang="fr-FR"/>
              <a:t>Cliquez pour modifier le style du titre</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_5f_5f_5f_Diapositive de titre">
    <p:spTree>
      <p:nvGrpSpPr>
        <p:cNvPr id="1" name=""/>
        <p:cNvGrpSpPr/>
        <p:nvPr/>
      </p:nvGrpSpPr>
      <p:grpSpPr>
        <a:xfrm>
          <a:off x="0" y="0"/>
          <a:ext cx="0" cy="0"/>
          <a:chOff x="0" y="0"/>
          <a:chExt cx="0" cy="0"/>
        </a:xfrm>
      </p:grpSpPr>
      <p:sp>
        <p:nvSpPr>
          <p:cNvPr id="2" name="Sous-titre 2"/>
          <p:cNvSpPr txBox="1">
            <a:spLocks noGrp="1"/>
          </p:cNvSpPr>
          <p:nvPr>
            <p:ph type="subTitle" idx="4294967295"/>
          </p:nvPr>
        </p:nvSpPr>
        <p:spPr>
          <a:xfrm>
            <a:off x="2283840" y="4488480"/>
            <a:ext cx="7079040" cy="1417320"/>
          </a:xfrm>
        </p:spPr>
        <p:txBody>
          <a:bodyPr lIns="100800" tIns="50400" rIns="100800" bIns="50400"/>
          <a:lstStyle>
            <a:lvl1pPr marL="0" indent="0" algn="r" hangingPunct="1">
              <a:buNone/>
              <a:tabLst/>
              <a:defRPr sz="3100">
                <a:ln>
                  <a:noFill/>
                </a:ln>
                <a:solidFill>
                  <a:srgbClr val="FF9933"/>
                </a:solidFill>
                <a:effectLst>
                  <a:outerShdw dist="17961" dir="2700000">
                    <a:scrgbClr r="0" g="0" b="0"/>
                  </a:outerShdw>
                </a:effectLst>
                <a:latin typeface="Century" pitchFamily="18"/>
              </a:defRPr>
            </a:lvl1pPr>
          </a:lstStyle>
          <a:p>
            <a:pPr lvl="0"/>
            <a:r>
              <a:rPr lang="fr-FR"/>
              <a:t>Cliquez pour modifier le style des sous-titres du masque</a:t>
            </a:r>
          </a:p>
        </p:txBody>
      </p:sp>
      <p:sp>
        <p:nvSpPr>
          <p:cNvPr id="3" name="Titre 1"/>
          <p:cNvSpPr txBox="1">
            <a:spLocks noGrp="1"/>
          </p:cNvSpPr>
          <p:nvPr>
            <p:ph type="title"/>
          </p:nvPr>
        </p:nvSpPr>
        <p:spPr>
          <a:xfrm>
            <a:off x="2283840" y="1207799"/>
            <a:ext cx="7088040" cy="3044160"/>
          </a:xfrm>
        </p:spPr>
        <p:txBody>
          <a:bodyPr lIns="100800" tIns="50400" rIns="100800" bIns="50400" anchorCtr="0"/>
          <a:lstStyle>
            <a:lvl1pPr algn="r" hangingPunct="1">
              <a:buNone/>
              <a:tabLst/>
              <a:defRPr sz="4400" kern="1200">
                <a:solidFill>
                  <a:srgbClr val="FF9933"/>
                </a:solidFill>
                <a:latin typeface="Century" pitchFamily="18"/>
                <a:ea typeface="Microsoft YaHei" pitchFamily="2"/>
                <a:cs typeface="Mangal" pitchFamily="2"/>
              </a:defRPr>
            </a:lvl1pPr>
          </a:lstStyle>
          <a:p>
            <a:pPr lvl="0"/>
            <a:r>
              <a:rPr lang="fr-FR"/>
              <a:t>Cliquez pour modifier le style du titre</a:t>
            </a:r>
          </a:p>
        </p:txBody>
      </p:sp>
      <p:sp>
        <p:nvSpPr>
          <p:cNvPr id="4" name="Espace réservé du texte 3"/>
          <p:cNvSpPr txBox="1">
            <a:spLocks noGrp="1"/>
          </p:cNvSpPr>
          <p:nvPr>
            <p:ph type="body" idx="4294967295"/>
          </p:nvPr>
        </p:nvSpPr>
        <p:spPr>
          <a:xfrm>
            <a:off x="503999" y="1768680"/>
            <a:ext cx="8870400" cy="4384080"/>
          </a:xfrm>
        </p:spPr>
        <p:txBody>
          <a:bodyPr/>
          <a:lstStyle>
            <a:lvl1pPr>
              <a:spcAft>
                <a:spcPts val="1417"/>
              </a:spcAft>
              <a:tabLst/>
              <a:defRPr>
                <a:ln>
                  <a:noFill/>
                </a:ln>
              </a:defRPr>
            </a:lvl1pPr>
          </a:lstStyle>
          <a:p>
            <a:endParaRPr lang="fr-FR"/>
          </a:p>
        </p:txBody>
      </p:sp>
    </p:spTree>
  </p:cSld>
  <p:clrMapOvr>
    <a:masterClrMapping/>
  </p:clrMapOvr>
  <p:transition/>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_5f_5f_5f_Diapositive de titre">
    <p:spTree>
      <p:nvGrpSpPr>
        <p:cNvPr id="1" name=""/>
        <p:cNvGrpSpPr/>
        <p:nvPr/>
      </p:nvGrpSpPr>
      <p:grpSpPr>
        <a:xfrm>
          <a:off x="0" y="0"/>
          <a:ext cx="0" cy="0"/>
          <a:chOff x="0" y="0"/>
          <a:chExt cx="0" cy="0"/>
        </a:xfrm>
      </p:grpSpPr>
      <p:sp>
        <p:nvSpPr>
          <p:cNvPr id="2" name="Sous-titre 2"/>
          <p:cNvSpPr txBox="1">
            <a:spLocks noGrp="1"/>
          </p:cNvSpPr>
          <p:nvPr>
            <p:ph type="subTitle" idx="4294967295"/>
          </p:nvPr>
        </p:nvSpPr>
        <p:spPr>
          <a:xfrm>
            <a:off x="2283840" y="4488480"/>
            <a:ext cx="7079040" cy="1417320"/>
          </a:xfrm>
        </p:spPr>
        <p:txBody>
          <a:bodyPr lIns="100800" tIns="50400" rIns="100800" bIns="50400"/>
          <a:lstStyle>
            <a:lvl1pPr marL="0" indent="0" algn="r" hangingPunct="1">
              <a:buNone/>
              <a:tabLst/>
              <a:defRPr sz="3100">
                <a:ln>
                  <a:noFill/>
                </a:ln>
                <a:solidFill>
                  <a:srgbClr val="FF9933"/>
                </a:solidFill>
                <a:effectLst>
                  <a:outerShdw dist="17961" dir="2700000">
                    <a:scrgbClr r="0" g="0" b="0"/>
                  </a:outerShdw>
                </a:effectLst>
                <a:latin typeface="Century" pitchFamily="18"/>
              </a:defRPr>
            </a:lvl1pPr>
          </a:lstStyle>
          <a:p>
            <a:pPr lvl="0"/>
            <a:r>
              <a:rPr lang="fr-FR"/>
              <a:t>Cliquez pour modifier le style des sous-titres du masque</a:t>
            </a:r>
          </a:p>
        </p:txBody>
      </p:sp>
      <p:sp>
        <p:nvSpPr>
          <p:cNvPr id="3" name="Titre 1"/>
          <p:cNvSpPr txBox="1">
            <a:spLocks noGrp="1"/>
          </p:cNvSpPr>
          <p:nvPr>
            <p:ph type="title"/>
          </p:nvPr>
        </p:nvSpPr>
        <p:spPr>
          <a:xfrm>
            <a:off x="2283840" y="1207799"/>
            <a:ext cx="7088040" cy="3044160"/>
          </a:xfrm>
        </p:spPr>
        <p:txBody>
          <a:bodyPr lIns="100800" tIns="50400" rIns="100800" bIns="50400" anchorCtr="0"/>
          <a:lstStyle>
            <a:lvl1pPr algn="r" hangingPunct="1">
              <a:buNone/>
              <a:tabLst/>
              <a:defRPr sz="4400" kern="1200">
                <a:solidFill>
                  <a:srgbClr val="FF9933"/>
                </a:solidFill>
                <a:latin typeface="Century" pitchFamily="18"/>
                <a:ea typeface="Microsoft YaHei" pitchFamily="2"/>
                <a:cs typeface="Mangal" pitchFamily="2"/>
              </a:defRPr>
            </a:lvl1pPr>
          </a:lstStyle>
          <a:p>
            <a:pPr lvl="0"/>
            <a:r>
              <a:rPr lang="fr-FR"/>
              <a:t>Cliquez pour modifier le style du titre</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6_5f_5f_5f_Diapositive de titre">
    <p:spTree>
      <p:nvGrpSpPr>
        <p:cNvPr id="1" name=""/>
        <p:cNvGrpSpPr/>
        <p:nvPr/>
      </p:nvGrpSpPr>
      <p:grpSpPr>
        <a:xfrm>
          <a:off x="0" y="0"/>
          <a:ext cx="0" cy="0"/>
          <a:chOff x="0" y="0"/>
          <a:chExt cx="0" cy="0"/>
        </a:xfrm>
      </p:grpSpPr>
      <p:sp>
        <p:nvSpPr>
          <p:cNvPr id="2" name="Sous-titre 2"/>
          <p:cNvSpPr txBox="1">
            <a:spLocks noGrp="1"/>
          </p:cNvSpPr>
          <p:nvPr>
            <p:ph type="subTitle" idx="4294967295"/>
          </p:nvPr>
        </p:nvSpPr>
        <p:spPr>
          <a:xfrm>
            <a:off x="2283840" y="4488480"/>
            <a:ext cx="7079040" cy="1417320"/>
          </a:xfrm>
        </p:spPr>
        <p:txBody>
          <a:bodyPr lIns="100800" tIns="50400" rIns="100800" bIns="50400"/>
          <a:lstStyle>
            <a:lvl1pPr marL="0" indent="0" algn="r" hangingPunct="1">
              <a:buNone/>
              <a:tabLst/>
              <a:defRPr sz="3100">
                <a:ln>
                  <a:noFill/>
                </a:ln>
                <a:solidFill>
                  <a:srgbClr val="FF9933"/>
                </a:solidFill>
                <a:effectLst>
                  <a:outerShdw dist="17961" dir="2700000">
                    <a:scrgbClr r="0" g="0" b="0"/>
                  </a:outerShdw>
                </a:effectLst>
                <a:latin typeface="Century" pitchFamily="18"/>
              </a:defRPr>
            </a:lvl1pPr>
          </a:lstStyle>
          <a:p>
            <a:pPr lvl="0"/>
            <a:r>
              <a:rPr lang="fr-FR"/>
              <a:t>Cliquez pour modifier le style des sous-titres du masque</a:t>
            </a:r>
          </a:p>
        </p:txBody>
      </p:sp>
      <p:sp>
        <p:nvSpPr>
          <p:cNvPr id="3" name="Titre 1"/>
          <p:cNvSpPr txBox="1">
            <a:spLocks noGrp="1"/>
          </p:cNvSpPr>
          <p:nvPr>
            <p:ph type="title"/>
          </p:nvPr>
        </p:nvSpPr>
        <p:spPr>
          <a:xfrm>
            <a:off x="2283840" y="1207799"/>
            <a:ext cx="7088040" cy="3044160"/>
          </a:xfrm>
        </p:spPr>
        <p:txBody>
          <a:bodyPr lIns="100800" tIns="50400" rIns="100800" bIns="50400" anchorCtr="0"/>
          <a:lstStyle>
            <a:lvl1pPr algn="r" hangingPunct="1">
              <a:buNone/>
              <a:tabLst/>
              <a:defRPr sz="4400" kern="1200">
                <a:solidFill>
                  <a:srgbClr val="FF9933"/>
                </a:solidFill>
                <a:latin typeface="Century" pitchFamily="18"/>
                <a:ea typeface="Microsoft YaHei" pitchFamily="2"/>
                <a:cs typeface="Mangal" pitchFamily="2"/>
              </a:defRPr>
            </a:lvl1pPr>
          </a:lstStyle>
          <a:p>
            <a:pPr lvl="0"/>
            <a:r>
              <a:rPr lang="fr-FR"/>
              <a:t>Cliquez pour modifier le style du titre</a:t>
            </a: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7_5f_5f_5f_Diapositive de titre">
    <p:spTree>
      <p:nvGrpSpPr>
        <p:cNvPr id="1" name=""/>
        <p:cNvGrpSpPr/>
        <p:nvPr/>
      </p:nvGrpSpPr>
      <p:grpSpPr>
        <a:xfrm>
          <a:off x="0" y="0"/>
          <a:ext cx="0" cy="0"/>
          <a:chOff x="0" y="0"/>
          <a:chExt cx="0" cy="0"/>
        </a:xfrm>
      </p:grpSpPr>
      <p:sp>
        <p:nvSpPr>
          <p:cNvPr id="2" name="Sous-titre 2"/>
          <p:cNvSpPr txBox="1">
            <a:spLocks noGrp="1"/>
          </p:cNvSpPr>
          <p:nvPr>
            <p:ph type="subTitle" idx="4294967295"/>
          </p:nvPr>
        </p:nvSpPr>
        <p:spPr>
          <a:xfrm>
            <a:off x="2283840" y="4488480"/>
            <a:ext cx="7079040" cy="1417320"/>
          </a:xfrm>
        </p:spPr>
        <p:txBody>
          <a:bodyPr lIns="100800" tIns="50400" rIns="100800" bIns="50400"/>
          <a:lstStyle>
            <a:lvl1pPr marL="0" indent="0" algn="r" hangingPunct="1">
              <a:buNone/>
              <a:tabLst/>
              <a:defRPr sz="3100">
                <a:ln>
                  <a:noFill/>
                </a:ln>
                <a:solidFill>
                  <a:srgbClr val="FF9933"/>
                </a:solidFill>
                <a:effectLst>
                  <a:outerShdw dist="17961" dir="2700000">
                    <a:scrgbClr r="0" g="0" b="0"/>
                  </a:outerShdw>
                </a:effectLst>
                <a:latin typeface="Century" pitchFamily="18"/>
              </a:defRPr>
            </a:lvl1pPr>
          </a:lstStyle>
          <a:p>
            <a:pPr lvl="0"/>
            <a:r>
              <a:rPr lang="fr-FR"/>
              <a:t>Cliquez pour modifier le style des sous-titres du masque</a:t>
            </a:r>
          </a:p>
        </p:txBody>
      </p:sp>
      <p:sp>
        <p:nvSpPr>
          <p:cNvPr id="3" name="Titre 1"/>
          <p:cNvSpPr txBox="1">
            <a:spLocks noGrp="1"/>
          </p:cNvSpPr>
          <p:nvPr>
            <p:ph type="title"/>
          </p:nvPr>
        </p:nvSpPr>
        <p:spPr>
          <a:xfrm>
            <a:off x="2283840" y="1207799"/>
            <a:ext cx="7088040" cy="3044160"/>
          </a:xfrm>
        </p:spPr>
        <p:txBody>
          <a:bodyPr lIns="100800" tIns="50400" rIns="100800" bIns="50400" anchorCtr="0"/>
          <a:lstStyle>
            <a:lvl1pPr algn="r" hangingPunct="1">
              <a:buNone/>
              <a:tabLst/>
              <a:defRPr sz="4400" kern="1200">
                <a:solidFill>
                  <a:srgbClr val="FF9933"/>
                </a:solidFill>
                <a:latin typeface="Century" pitchFamily="18"/>
                <a:ea typeface="Microsoft YaHei" pitchFamily="2"/>
                <a:cs typeface="Mangal" pitchFamily="2"/>
              </a:defRPr>
            </a:lvl1pPr>
          </a:lstStyle>
          <a:p>
            <a:pPr lvl="0"/>
            <a:r>
              <a:rPr lang="fr-FR"/>
              <a:t>Cliquez pour modifier le style du titre</a:t>
            </a:r>
          </a:p>
        </p:txBody>
      </p:sp>
      <p:sp>
        <p:nvSpPr>
          <p:cNvPr id="4" name="Espace réservé du texte 3"/>
          <p:cNvSpPr txBox="1">
            <a:spLocks noGrp="1"/>
          </p:cNvSpPr>
          <p:nvPr>
            <p:ph type="body" idx="4294967295"/>
          </p:nvPr>
        </p:nvSpPr>
        <p:spPr>
          <a:xfrm>
            <a:off x="503999" y="1768680"/>
            <a:ext cx="8870400" cy="4384080"/>
          </a:xfrm>
        </p:spPr>
        <p:txBody>
          <a:bodyPr/>
          <a:lstStyle>
            <a:lvl1pPr>
              <a:spcAft>
                <a:spcPts val="1417"/>
              </a:spcAft>
              <a:tabLst/>
              <a:defRPr>
                <a:ln>
                  <a:noFill/>
                </a:ln>
              </a:defRPr>
            </a:lvl1pPr>
          </a:lstStyle>
          <a:p>
            <a:endParaRPr lang="fr-FR"/>
          </a:p>
        </p:txBody>
      </p:sp>
    </p:spTree>
  </p:cSld>
  <p:clrMapOvr>
    <a:masterClrMapping/>
  </p:clrMapOvr>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Cliquez pour modifier le style du titre</a:t>
            </a:r>
          </a:p>
        </p:txBody>
      </p:sp>
      <p:sp>
        <p:nvSpPr>
          <p:cNvPr id="3" name="Espace réservé du contenu 2"/>
          <p:cNvSpPr txBox="1">
            <a:spLocks noGrp="1"/>
          </p:cNvSpPr>
          <p:nvPr>
            <p:ph type="title" idx="4294967295"/>
          </p:nvPr>
        </p:nvSpPr>
        <p:spPr>
          <a:xfrm>
            <a:off x="1044000" y="1690919"/>
            <a:ext cx="8442360" cy="3583440"/>
          </a:xfrm>
        </p:spPr>
        <p:txBody>
          <a:bodyPr anchor="t" anchorCtr="0"/>
          <a:lstStyle>
            <a:lvl1pPr marL="415800" indent="-311040" algn="l">
              <a:spcBef>
                <a:spcPts val="1426"/>
              </a:spcBef>
              <a:spcAft>
                <a:spcPts val="1134"/>
              </a:spcAft>
              <a:buClr>
                <a:srgbClr val="FFFFFF"/>
              </a:buClr>
              <a:buSzPct val="60000"/>
              <a:buChar char=""/>
              <a:tabLst>
                <a:tab pos="33120" algn="l"/>
                <a:tab pos="482400" algn="l"/>
                <a:tab pos="931679" algn="l"/>
                <a:tab pos="1380960" algn="l"/>
                <a:tab pos="1830240" algn="l"/>
                <a:tab pos="2279519" algn="l"/>
                <a:tab pos="2728800" algn="l"/>
                <a:tab pos="3178080" algn="l"/>
                <a:tab pos="3627360" algn="l"/>
                <a:tab pos="4076640" algn="l"/>
                <a:tab pos="4525920" algn="l"/>
                <a:tab pos="4975200" algn="l"/>
                <a:tab pos="5424480" algn="l"/>
                <a:tab pos="5873400" algn="l"/>
                <a:tab pos="6322679" algn="l"/>
                <a:tab pos="6771960" algn="l"/>
                <a:tab pos="7221240" algn="l"/>
                <a:tab pos="7670520" algn="l"/>
                <a:tab pos="8119799" algn="l"/>
                <a:tab pos="8569080" algn="l"/>
              </a:tabLst>
              <a:defRPr sz="2000"/>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4" name="Espace réservé du contenu 3"/>
          <p:cNvSpPr txBox="1">
            <a:spLocks noGrp="1"/>
          </p:cNvSpPr>
          <p:nvPr>
            <p:ph type="title" idx="4294967295"/>
          </p:nvPr>
        </p:nvSpPr>
        <p:spPr>
          <a:xfrm>
            <a:off x="503999" y="1768680"/>
            <a:ext cx="8870400" cy="4384080"/>
          </a:xfrm>
        </p:spPr>
        <p:txBody>
          <a:bodyPr anchor="t" anchorCtr="0"/>
          <a:lstStyle>
            <a:lvl1pPr>
              <a:buNone/>
              <a:tabLst/>
              <a:defRPr sz="4400" kern="1200">
                <a:ea typeface="Microsoft YaHei" pitchFamily="2"/>
                <a:cs typeface="Mangal" pitchFamily="2"/>
              </a:defRPr>
            </a:lvl1pPr>
          </a:lstStyle>
          <a:p>
            <a:pPr lvl="0"/>
            <a:endParaRPr lang="fr-FR"/>
          </a:p>
        </p:txBody>
      </p:sp>
      <p:sp>
        <p:nvSpPr>
          <p:cNvPr id="5" name="Espace réservé du contenu 4"/>
          <p:cNvSpPr txBox="1">
            <a:spLocks noGrp="1"/>
          </p:cNvSpPr>
          <p:nvPr>
            <p:ph idx="1"/>
          </p:nvPr>
        </p:nvSpPr>
        <p:spPr>
          <a:xfrm>
            <a:off x="503999" y="1768680"/>
            <a:ext cx="8870400" cy="4384080"/>
          </a:xfrm>
        </p:spPr>
        <p:txBody>
          <a:bodyPr/>
          <a:lstStyle>
            <a:lvl1pPr>
              <a:spcAft>
                <a:spcPts val="1417"/>
              </a:spcAft>
              <a:tabLst/>
              <a:defRPr>
                <a:ln>
                  <a:noFill/>
                </a:ln>
              </a:defRPr>
            </a:lvl1pPr>
          </a:lstStyle>
          <a:p>
            <a:endParaRPr lang="fr-FR"/>
          </a:p>
        </p:txBody>
      </p:sp>
    </p:spTree>
  </p:cSld>
  <p:clrMapOvr>
    <a:masterClrMapping/>
  </p:clrMapOvr>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txBox="1">
            <a:spLocks noGrp="1"/>
          </p:cNvSpPr>
          <p:nvPr>
            <p:ph type="title"/>
          </p:nvPr>
        </p:nvSpPr>
        <p:spPr>
          <a:xfrm>
            <a:off x="797040" y="4857840"/>
            <a:ext cx="8567640" cy="1501920"/>
          </a:xfrm>
        </p:spPr>
        <p:txBody>
          <a:bodyPr anchor="t" anchorCtr="0"/>
          <a:lstStyle>
            <a:lvl1pPr algn="l">
              <a:defRPr sz="4000" b="1"/>
            </a:lvl1pPr>
          </a:lstStyle>
          <a:p>
            <a:pPr lvl="0"/>
            <a:r>
              <a:rPr lang="fr-FR"/>
              <a:t>Cliquez pour modifier le style du titre</a:t>
            </a:r>
          </a:p>
        </p:txBody>
      </p:sp>
      <p:sp>
        <p:nvSpPr>
          <p:cNvPr id="3" name="Espace réservé du texte 2"/>
          <p:cNvSpPr txBox="1">
            <a:spLocks noGrp="1"/>
          </p:cNvSpPr>
          <p:nvPr>
            <p:ph type="body" idx="1"/>
          </p:nvPr>
        </p:nvSpPr>
        <p:spPr>
          <a:xfrm>
            <a:off x="797040" y="3203640"/>
            <a:ext cx="8567640" cy="1654200"/>
          </a:xfrm>
        </p:spPr>
        <p:txBody>
          <a:bodyPr anchor="b"/>
          <a:lstStyle>
            <a:lvl1pPr marL="0" indent="0">
              <a:buNone/>
              <a:tabLst>
                <a:tab pos="33120" algn="l"/>
                <a:tab pos="482400" algn="l"/>
                <a:tab pos="931680" algn="l"/>
                <a:tab pos="1380959" algn="l"/>
                <a:tab pos="1830239" algn="l"/>
                <a:tab pos="2279520" algn="l"/>
                <a:tab pos="2728800" algn="l"/>
                <a:tab pos="3178080" algn="l"/>
                <a:tab pos="3627360" algn="l"/>
                <a:tab pos="4076640" algn="l"/>
                <a:tab pos="4525920" algn="l"/>
                <a:tab pos="4975200" algn="l"/>
                <a:tab pos="5424480" algn="l"/>
                <a:tab pos="5873400" algn="l"/>
                <a:tab pos="6322680" algn="l"/>
                <a:tab pos="6771960" algn="l"/>
                <a:tab pos="7221240" algn="l"/>
                <a:tab pos="7670520" algn="l"/>
                <a:tab pos="8119800" algn="l"/>
                <a:tab pos="8569080" algn="l"/>
              </a:tabLst>
              <a:defRPr>
                <a:solidFill>
                  <a:srgbClr val="898989"/>
                </a:solidFill>
              </a:defRPr>
            </a:lvl1pPr>
          </a:lstStyle>
          <a:p>
            <a:pPr lvl="0"/>
            <a:r>
              <a:rPr lang="fr-FR"/>
              <a:t>Cliquez pour modifier les styles du texte du masque</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Cliquez pour modifier le style du titre</a:t>
            </a:r>
          </a:p>
        </p:txBody>
      </p:sp>
      <p:sp>
        <p:nvSpPr>
          <p:cNvPr id="3" name="Espace réservé du contenu 2"/>
          <p:cNvSpPr txBox="1">
            <a:spLocks noGrp="1"/>
          </p:cNvSpPr>
          <p:nvPr>
            <p:ph type="title" idx="4294967295"/>
          </p:nvPr>
        </p:nvSpPr>
        <p:spPr>
          <a:xfrm>
            <a:off x="1044719" y="1690560"/>
            <a:ext cx="4145039" cy="3583080"/>
          </a:xfrm>
        </p:spPr>
        <p:txBody>
          <a:bodyPr anchor="t" anchorCtr="0"/>
          <a:lstStyle>
            <a:lvl1pPr marL="415800" indent="-311040" algn="l">
              <a:spcBef>
                <a:spcPts val="1426"/>
              </a:spcBef>
              <a:spcAft>
                <a:spcPts val="1134"/>
              </a:spcAft>
              <a:buClr>
                <a:srgbClr val="FFFFFF"/>
              </a:buClr>
              <a:buSzPct val="60000"/>
              <a:buChar char=""/>
              <a:tabLst>
                <a:tab pos="33120" algn="l"/>
                <a:tab pos="482400" algn="l"/>
                <a:tab pos="931679" algn="l"/>
                <a:tab pos="1380960" algn="l"/>
                <a:tab pos="1830240" algn="l"/>
                <a:tab pos="2279519" algn="l"/>
                <a:tab pos="2728800" algn="l"/>
                <a:tab pos="3178080" algn="l"/>
                <a:tab pos="3627360" algn="l"/>
                <a:tab pos="4076640" algn="l"/>
                <a:tab pos="4525920" algn="l"/>
                <a:tab pos="4975200" algn="l"/>
                <a:tab pos="5424480" algn="l"/>
                <a:tab pos="5873400" algn="l"/>
                <a:tab pos="6322679" algn="l"/>
                <a:tab pos="6771960" algn="l"/>
                <a:tab pos="7221240" algn="l"/>
                <a:tab pos="7670520" algn="l"/>
                <a:tab pos="8119799" algn="l"/>
                <a:tab pos="8569080" algn="l"/>
              </a:tabLst>
              <a:defRPr sz="2800"/>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4" name="Espace réservé du contenu 3"/>
          <p:cNvSpPr txBox="1">
            <a:spLocks noGrp="1"/>
          </p:cNvSpPr>
          <p:nvPr>
            <p:ph type="title" idx="4294967295"/>
          </p:nvPr>
        </p:nvSpPr>
        <p:spPr>
          <a:xfrm>
            <a:off x="5342040" y="1690560"/>
            <a:ext cx="4145039" cy="3583080"/>
          </a:xfrm>
        </p:spPr>
        <p:txBody>
          <a:bodyPr anchor="t" anchorCtr="0"/>
          <a:lstStyle>
            <a:lvl1pPr marL="415800" indent="-311040" algn="l">
              <a:spcBef>
                <a:spcPts val="1426"/>
              </a:spcBef>
              <a:spcAft>
                <a:spcPts val="1134"/>
              </a:spcAft>
              <a:buClr>
                <a:srgbClr val="FFFFFF"/>
              </a:buClr>
              <a:buSzPct val="60000"/>
              <a:buChar char=""/>
              <a:tabLst>
                <a:tab pos="33120" algn="l"/>
                <a:tab pos="482400" algn="l"/>
                <a:tab pos="931679" algn="l"/>
                <a:tab pos="1380960" algn="l"/>
                <a:tab pos="1830240" algn="l"/>
                <a:tab pos="2279519" algn="l"/>
                <a:tab pos="2728800" algn="l"/>
                <a:tab pos="3178080" algn="l"/>
                <a:tab pos="3627360" algn="l"/>
                <a:tab pos="4076640" algn="l"/>
                <a:tab pos="4525920" algn="l"/>
                <a:tab pos="4975200" algn="l"/>
                <a:tab pos="5424480" algn="l"/>
                <a:tab pos="5873400" algn="l"/>
                <a:tab pos="6322679" algn="l"/>
                <a:tab pos="6771960" algn="l"/>
                <a:tab pos="7221240" algn="l"/>
                <a:tab pos="7670520" algn="l"/>
                <a:tab pos="8119799" algn="l"/>
                <a:tab pos="8569080" algn="l"/>
              </a:tabLst>
              <a:defRPr sz="2800"/>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txBox="1">
            <a:spLocks noGrp="1"/>
          </p:cNvSpPr>
          <p:nvPr>
            <p:ph type="title"/>
          </p:nvPr>
        </p:nvSpPr>
        <p:spPr>
          <a:xfrm>
            <a:off x="504719" y="303120"/>
            <a:ext cx="9072720" cy="1258920"/>
          </a:xfrm>
        </p:spPr>
        <p:txBody>
          <a:bodyPr/>
          <a:lstStyle>
            <a:lvl1pPr>
              <a:defRPr/>
            </a:lvl1pPr>
          </a:lstStyle>
          <a:p>
            <a:pPr lvl="0"/>
            <a:r>
              <a:rPr lang="fr-FR"/>
              <a:t>Cliquez pour modifier le style du titre</a:t>
            </a:r>
          </a:p>
        </p:txBody>
      </p:sp>
      <p:sp>
        <p:nvSpPr>
          <p:cNvPr id="3" name="Espace réservé du texte 2"/>
          <p:cNvSpPr txBox="1">
            <a:spLocks noGrp="1"/>
          </p:cNvSpPr>
          <p:nvPr>
            <p:ph type="body" idx="1"/>
          </p:nvPr>
        </p:nvSpPr>
        <p:spPr>
          <a:xfrm>
            <a:off x="504719" y="1692360"/>
            <a:ext cx="4452840" cy="704880"/>
          </a:xfrm>
        </p:spPr>
        <p:txBody>
          <a:bodyPr anchor="b"/>
          <a:lstStyle>
            <a:lvl1pPr marL="0" indent="0">
              <a:buNone/>
              <a:tabLst>
                <a:tab pos="33120" algn="l"/>
                <a:tab pos="482400" algn="l"/>
                <a:tab pos="931680" algn="l"/>
                <a:tab pos="1380959" algn="l"/>
                <a:tab pos="1830239" algn="l"/>
                <a:tab pos="2279520" algn="l"/>
                <a:tab pos="2728800" algn="l"/>
                <a:tab pos="3178080" algn="l"/>
                <a:tab pos="3627360" algn="l"/>
                <a:tab pos="4076640" algn="l"/>
                <a:tab pos="4525920" algn="l"/>
                <a:tab pos="4975200" algn="l"/>
                <a:tab pos="5424480" algn="l"/>
                <a:tab pos="5873400" algn="l"/>
                <a:tab pos="6322680" algn="l"/>
                <a:tab pos="6771960" algn="l"/>
                <a:tab pos="7221240" algn="l"/>
                <a:tab pos="7670520" algn="l"/>
                <a:tab pos="8119800" algn="l"/>
                <a:tab pos="8569080" algn="l"/>
              </a:tabLst>
              <a:defRPr sz="2400" b="1"/>
            </a:lvl1pPr>
          </a:lstStyle>
          <a:p>
            <a:pPr lvl="0"/>
            <a:r>
              <a:rPr lang="fr-FR"/>
              <a:t>Cliquez pour modifier les styles du texte du masque</a:t>
            </a:r>
          </a:p>
        </p:txBody>
      </p:sp>
      <p:sp>
        <p:nvSpPr>
          <p:cNvPr id="4" name="Espace réservé du contenu 3"/>
          <p:cNvSpPr txBox="1">
            <a:spLocks noGrp="1"/>
          </p:cNvSpPr>
          <p:nvPr>
            <p:ph type="title" idx="4294967295"/>
          </p:nvPr>
        </p:nvSpPr>
        <p:spPr>
          <a:xfrm>
            <a:off x="504719" y="2397240"/>
            <a:ext cx="4452840" cy="4356000"/>
          </a:xfrm>
        </p:spPr>
        <p:txBody>
          <a:bodyPr anchor="t" anchorCtr="0"/>
          <a:lstStyle>
            <a:lvl1pPr marL="415800" indent="-311040" algn="l">
              <a:spcBef>
                <a:spcPts val="1426"/>
              </a:spcBef>
              <a:spcAft>
                <a:spcPts val="1134"/>
              </a:spcAft>
              <a:buClr>
                <a:srgbClr val="FFFFFF"/>
              </a:buClr>
              <a:buSzPct val="60000"/>
              <a:buChar char=""/>
              <a:tabLst>
                <a:tab pos="33120" algn="l"/>
                <a:tab pos="482400" algn="l"/>
                <a:tab pos="931679" algn="l"/>
                <a:tab pos="1380960" algn="l"/>
                <a:tab pos="1830240" algn="l"/>
                <a:tab pos="2279519" algn="l"/>
                <a:tab pos="2728800" algn="l"/>
                <a:tab pos="3178080" algn="l"/>
                <a:tab pos="3627360" algn="l"/>
                <a:tab pos="4076640" algn="l"/>
                <a:tab pos="4525920" algn="l"/>
                <a:tab pos="4975200" algn="l"/>
                <a:tab pos="5424480" algn="l"/>
                <a:tab pos="5873400" algn="l"/>
                <a:tab pos="6322679" algn="l"/>
                <a:tab pos="6771960" algn="l"/>
                <a:tab pos="7221240" algn="l"/>
                <a:tab pos="7670520" algn="l"/>
                <a:tab pos="8119799" algn="l"/>
                <a:tab pos="8569080" algn="l"/>
              </a:tabLst>
              <a:defRPr sz="2400"/>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5" name="Espace réservé du texte 4"/>
          <p:cNvSpPr txBox="1">
            <a:spLocks noGrp="1"/>
          </p:cNvSpPr>
          <p:nvPr>
            <p:ph type="body" idx="3"/>
          </p:nvPr>
        </p:nvSpPr>
        <p:spPr>
          <a:xfrm>
            <a:off x="5121360" y="1692360"/>
            <a:ext cx="4456080" cy="704880"/>
          </a:xfrm>
        </p:spPr>
        <p:txBody>
          <a:bodyPr anchor="b"/>
          <a:lstStyle>
            <a:lvl1pPr marL="0" indent="0">
              <a:buNone/>
              <a:tabLst>
                <a:tab pos="33120" algn="l"/>
                <a:tab pos="482400" algn="l"/>
                <a:tab pos="931680" algn="l"/>
                <a:tab pos="1380959" algn="l"/>
                <a:tab pos="1830239" algn="l"/>
                <a:tab pos="2279520" algn="l"/>
                <a:tab pos="2728800" algn="l"/>
                <a:tab pos="3178080" algn="l"/>
                <a:tab pos="3627360" algn="l"/>
                <a:tab pos="4076640" algn="l"/>
                <a:tab pos="4525920" algn="l"/>
                <a:tab pos="4975200" algn="l"/>
                <a:tab pos="5424480" algn="l"/>
                <a:tab pos="5873400" algn="l"/>
                <a:tab pos="6322680" algn="l"/>
                <a:tab pos="6771960" algn="l"/>
                <a:tab pos="7221240" algn="l"/>
                <a:tab pos="7670520" algn="l"/>
                <a:tab pos="8119800" algn="l"/>
                <a:tab pos="8569080" algn="l"/>
              </a:tabLst>
              <a:defRPr sz="2400" b="1"/>
            </a:lvl1pPr>
          </a:lstStyle>
          <a:p>
            <a:pPr lvl="0"/>
            <a:r>
              <a:rPr lang="fr-FR"/>
              <a:t>Cliquez pour modifier les styles du texte du masque</a:t>
            </a:r>
          </a:p>
        </p:txBody>
      </p:sp>
      <p:sp>
        <p:nvSpPr>
          <p:cNvPr id="6" name="Espace réservé du contenu 5"/>
          <p:cNvSpPr txBox="1">
            <a:spLocks noGrp="1"/>
          </p:cNvSpPr>
          <p:nvPr>
            <p:ph type="title" idx="4294967295"/>
          </p:nvPr>
        </p:nvSpPr>
        <p:spPr>
          <a:xfrm>
            <a:off x="5121360" y="2397240"/>
            <a:ext cx="4456080" cy="4356000"/>
          </a:xfrm>
        </p:spPr>
        <p:txBody>
          <a:bodyPr anchor="t" anchorCtr="0"/>
          <a:lstStyle>
            <a:lvl1pPr marL="415800" indent="-311040" algn="l">
              <a:spcBef>
                <a:spcPts val="1426"/>
              </a:spcBef>
              <a:spcAft>
                <a:spcPts val="1134"/>
              </a:spcAft>
              <a:buClr>
                <a:srgbClr val="FFFFFF"/>
              </a:buClr>
              <a:buSzPct val="60000"/>
              <a:buChar char=""/>
              <a:tabLst>
                <a:tab pos="33120" algn="l"/>
                <a:tab pos="482400" algn="l"/>
                <a:tab pos="931679" algn="l"/>
                <a:tab pos="1380960" algn="l"/>
                <a:tab pos="1830240" algn="l"/>
                <a:tab pos="2279519" algn="l"/>
                <a:tab pos="2728800" algn="l"/>
                <a:tab pos="3178080" algn="l"/>
                <a:tab pos="3627360" algn="l"/>
                <a:tab pos="4076640" algn="l"/>
                <a:tab pos="4525920" algn="l"/>
                <a:tab pos="4975200" algn="l"/>
                <a:tab pos="5424480" algn="l"/>
                <a:tab pos="5873400" algn="l"/>
                <a:tab pos="6322679" algn="l"/>
                <a:tab pos="6771960" algn="l"/>
                <a:tab pos="7221240" algn="l"/>
                <a:tab pos="7670520" algn="l"/>
                <a:tab pos="8119799" algn="l"/>
                <a:tab pos="8569080" algn="l"/>
              </a:tabLst>
              <a:defRPr sz="2400"/>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Cliquez pour modifier le style du titre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504719" y="301680"/>
            <a:ext cx="3316320" cy="1279440"/>
          </a:xfrm>
        </p:spPr>
        <p:txBody>
          <a:bodyPr anchor="b" anchorCtr="0"/>
          <a:lstStyle>
            <a:lvl1pPr algn="l">
              <a:defRPr sz="2000" b="1"/>
            </a:lvl1pPr>
          </a:lstStyle>
          <a:p>
            <a:pPr lvl="0"/>
            <a:r>
              <a:rPr lang="fr-FR"/>
              <a:t>Cliquez pour modifier le style du titre</a:t>
            </a:r>
          </a:p>
        </p:txBody>
      </p:sp>
      <p:sp>
        <p:nvSpPr>
          <p:cNvPr id="3" name="Espace réservé du contenu 2"/>
          <p:cNvSpPr txBox="1">
            <a:spLocks noGrp="1"/>
          </p:cNvSpPr>
          <p:nvPr>
            <p:ph type="title" idx="4294967295"/>
          </p:nvPr>
        </p:nvSpPr>
        <p:spPr>
          <a:xfrm>
            <a:off x="3941640" y="301680"/>
            <a:ext cx="5635800" cy="6451560"/>
          </a:xfrm>
        </p:spPr>
        <p:txBody>
          <a:bodyPr anchor="t" anchorCtr="0"/>
          <a:lstStyle>
            <a:lvl1pPr marL="415800" indent="-311040" algn="l">
              <a:spcBef>
                <a:spcPts val="1426"/>
              </a:spcBef>
              <a:spcAft>
                <a:spcPts val="1134"/>
              </a:spcAft>
              <a:buClr>
                <a:srgbClr val="FFFFFF"/>
              </a:buClr>
              <a:buSzPct val="60000"/>
              <a:buChar char=""/>
              <a:tabLst>
                <a:tab pos="33120" algn="l"/>
                <a:tab pos="482400" algn="l"/>
                <a:tab pos="931679" algn="l"/>
                <a:tab pos="1380960" algn="l"/>
                <a:tab pos="1830240" algn="l"/>
                <a:tab pos="2279519" algn="l"/>
                <a:tab pos="2728800" algn="l"/>
                <a:tab pos="3178080" algn="l"/>
                <a:tab pos="3627360" algn="l"/>
                <a:tab pos="4076640" algn="l"/>
                <a:tab pos="4525920" algn="l"/>
                <a:tab pos="4975200" algn="l"/>
                <a:tab pos="5424480" algn="l"/>
                <a:tab pos="5873400" algn="l"/>
                <a:tab pos="6322679" algn="l"/>
                <a:tab pos="6771960" algn="l"/>
                <a:tab pos="7221240" algn="l"/>
                <a:tab pos="7670520" algn="l"/>
                <a:tab pos="8119799" algn="l"/>
                <a:tab pos="8569080" algn="l"/>
              </a:tabLst>
              <a:defRPr sz="3200"/>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4" name="Espace réservé du texte 3"/>
          <p:cNvSpPr txBox="1">
            <a:spLocks noGrp="1"/>
          </p:cNvSpPr>
          <p:nvPr>
            <p:ph type="body" idx="2"/>
          </p:nvPr>
        </p:nvSpPr>
        <p:spPr>
          <a:xfrm>
            <a:off x="504719" y="1581119"/>
            <a:ext cx="3316320" cy="5172120"/>
          </a:xfrm>
        </p:spPr>
        <p:txBody>
          <a:bodyPr/>
          <a:lstStyle>
            <a:lvl1pPr marL="0" indent="0">
              <a:buNone/>
              <a:tabLst>
                <a:tab pos="33120" algn="l"/>
                <a:tab pos="482400" algn="l"/>
                <a:tab pos="931680" algn="l"/>
                <a:tab pos="1380959" algn="l"/>
                <a:tab pos="1830239" algn="l"/>
                <a:tab pos="2279520" algn="l"/>
                <a:tab pos="2728800" algn="l"/>
                <a:tab pos="3178080" algn="l"/>
                <a:tab pos="3627360" algn="l"/>
                <a:tab pos="4076640" algn="l"/>
                <a:tab pos="4525920" algn="l"/>
                <a:tab pos="4975200" algn="l"/>
                <a:tab pos="5424480" algn="l"/>
                <a:tab pos="5873400" algn="l"/>
                <a:tab pos="6322680" algn="l"/>
                <a:tab pos="6771960" algn="l"/>
                <a:tab pos="7221240" algn="l"/>
                <a:tab pos="7670520" algn="l"/>
                <a:tab pos="8119800" algn="l"/>
                <a:tab pos="8569080" algn="l"/>
              </a:tabLst>
              <a:defRPr sz="1400"/>
            </a:lvl1pPr>
          </a:lstStyle>
          <a:p>
            <a:pPr lvl="0"/>
            <a:r>
              <a:rPr lang="fr-FR"/>
              <a:t>Cliquez pour modifier les styles du texte du masque</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1976400" y="5291279"/>
            <a:ext cx="6048360" cy="625320"/>
          </a:xfrm>
        </p:spPr>
        <p:txBody>
          <a:bodyPr anchor="b" anchorCtr="0"/>
          <a:lstStyle>
            <a:lvl1pPr algn="l">
              <a:defRPr sz="2000" b="1"/>
            </a:lvl1pPr>
          </a:lstStyle>
          <a:p>
            <a:pPr lvl="0"/>
            <a:r>
              <a:rPr lang="fr-FR"/>
              <a:t>Cliquez pour modifier le style du titre</a:t>
            </a:r>
          </a:p>
        </p:txBody>
      </p:sp>
      <p:sp>
        <p:nvSpPr>
          <p:cNvPr id="3" name="Espace réservé pour une image  2"/>
          <p:cNvSpPr txBox="1">
            <a:spLocks noGrp="1"/>
          </p:cNvSpPr>
          <p:nvPr>
            <p:ph type="title" idx="4294967295"/>
          </p:nvPr>
        </p:nvSpPr>
        <p:spPr>
          <a:xfrm>
            <a:off x="1976400" y="674640"/>
            <a:ext cx="6048360" cy="4537080"/>
          </a:xfrm>
        </p:spPr>
        <p:txBody>
          <a:bodyPr anchor="t"/>
          <a:lstStyle>
            <a:lvl1pPr>
              <a:buNone/>
              <a:tabLst/>
              <a:defRPr sz="4400" kern="1200">
                <a:ea typeface="Microsoft YaHei" pitchFamily="2"/>
                <a:cs typeface="Mangal" pitchFamily="2"/>
              </a:defRPr>
            </a:lvl1pPr>
          </a:lstStyle>
          <a:p>
            <a:pPr lvl="0"/>
            <a:endParaRPr lang="fr-FR"/>
          </a:p>
        </p:txBody>
      </p:sp>
      <p:sp>
        <p:nvSpPr>
          <p:cNvPr id="4" name="Espace réservé du texte 3"/>
          <p:cNvSpPr txBox="1">
            <a:spLocks noGrp="1"/>
          </p:cNvSpPr>
          <p:nvPr>
            <p:ph type="body" idx="2"/>
          </p:nvPr>
        </p:nvSpPr>
        <p:spPr>
          <a:xfrm>
            <a:off x="1976400" y="5916600"/>
            <a:ext cx="6048360" cy="887400"/>
          </a:xfrm>
        </p:spPr>
        <p:txBody>
          <a:bodyPr/>
          <a:lstStyle>
            <a:lvl1pPr marL="0" indent="0">
              <a:buNone/>
              <a:tabLst>
                <a:tab pos="33120" algn="l"/>
                <a:tab pos="482400" algn="l"/>
                <a:tab pos="931680" algn="l"/>
                <a:tab pos="1380959" algn="l"/>
                <a:tab pos="1830239" algn="l"/>
                <a:tab pos="2279520" algn="l"/>
                <a:tab pos="2728800" algn="l"/>
                <a:tab pos="3178080" algn="l"/>
                <a:tab pos="3627360" algn="l"/>
                <a:tab pos="4076640" algn="l"/>
                <a:tab pos="4525920" algn="l"/>
                <a:tab pos="4975200" algn="l"/>
                <a:tab pos="5424480" algn="l"/>
                <a:tab pos="5873400" algn="l"/>
                <a:tab pos="6322680" algn="l"/>
                <a:tab pos="6771960" algn="l"/>
                <a:tab pos="7221240" algn="l"/>
                <a:tab pos="7670520" algn="l"/>
                <a:tab pos="8119800" algn="l"/>
                <a:tab pos="8569080" algn="l"/>
              </a:tabLst>
              <a:defRPr sz="1400"/>
            </a:lvl1pPr>
          </a:lstStyle>
          <a:p>
            <a:pPr lvl="0"/>
            <a:r>
              <a:rPr lang="fr-FR"/>
              <a:t>Cliquez pour modifier les styles du texte du masque</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orme libre 1"/>
          <p:cNvSpPr/>
          <p:nvPr/>
        </p:nvSpPr>
        <p:spPr>
          <a:xfrm>
            <a:off x="-1080" y="720"/>
            <a:ext cx="10080720" cy="7559640"/>
          </a:xfrm>
          <a:custGeom>
            <a:avLst/>
            <a:gdLst>
              <a:gd name="f0" fmla="val 10800000"/>
              <a:gd name="f1" fmla="val 5400000"/>
              <a:gd name="f2" fmla="val 16200000"/>
              <a:gd name="f3" fmla="val w"/>
              <a:gd name="f4" fmla="val h"/>
              <a:gd name="f5" fmla="val ss"/>
              <a:gd name="f6" fmla="val 0"/>
              <a:gd name="f7" fmla="*/ 5419351 1 1725033"/>
              <a:gd name="f8" fmla="val 45"/>
              <a:gd name="f9" fmla="val 4"/>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gradFill>
            <a:gsLst>
              <a:gs pos="0">
                <a:srgbClr val="9999CC"/>
              </a:gs>
              <a:gs pos="100000">
                <a:srgbClr val="333366"/>
              </a:gs>
            </a:gsLst>
            <a:lin ang="2700000"/>
          </a:gradFill>
          <a:ln w="9360">
            <a:solidFill>
              <a:srgbClr val="000000"/>
            </a:solidFill>
            <a:prstDash val="solid"/>
            <a:miter/>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3" name="Espace réservé du titre 2"/>
          <p:cNvSpPr txBox="1">
            <a:spLocks noGrp="1"/>
          </p:cNvSpPr>
          <p:nvPr>
            <p:ph type="title"/>
          </p:nvPr>
        </p:nvSpPr>
        <p:spPr>
          <a:xfrm>
            <a:off x="792000" y="177480"/>
            <a:ext cx="8442360" cy="886319"/>
          </a:xfrm>
          <a:prstGeom prst="rect">
            <a:avLst/>
          </a:prstGeom>
          <a:noFill/>
          <a:ln>
            <a:noFill/>
          </a:ln>
        </p:spPr>
        <p:txBody>
          <a:bodyPr wrap="square" lIns="0" tIns="0" rIns="0" bIns="0" anchor="ctr"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fr-FR"/>
              <a:t>Cliquez pour éditer le format du texte-titre</a:t>
            </a:r>
          </a:p>
        </p:txBody>
      </p:sp>
      <p:sp>
        <p:nvSpPr>
          <p:cNvPr id="4" name="Forme libre 3"/>
          <p:cNvSpPr/>
          <p:nvPr/>
        </p:nvSpPr>
        <p:spPr>
          <a:xfrm>
            <a:off x="4860000" y="7020000"/>
            <a:ext cx="38160" cy="540000"/>
          </a:xfrm>
          <a:custGeom>
            <a:avLst/>
            <a:gdLst>
              <a:gd name="f0" fmla="val 10800000"/>
              <a:gd name="f1" fmla="val 5400000"/>
              <a:gd name="f2" fmla="val 16200000"/>
              <a:gd name="f3" fmla="val w"/>
              <a:gd name="f4" fmla="val h"/>
              <a:gd name="f5" fmla="val ss"/>
              <a:gd name="f6" fmla="val 0"/>
              <a:gd name="f7" fmla="*/ 5419351 1 1725033"/>
              <a:gd name="f8" fmla="val 45"/>
              <a:gd name="f9" fmla="val 108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0000">
              <a:alpha val="50000"/>
            </a:srgbClr>
          </a:solidFill>
          <a:ln>
            <a:noFill/>
            <a:prstDash val="solid"/>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5" name="Forme libre 4"/>
          <p:cNvSpPr/>
          <p:nvPr/>
        </p:nvSpPr>
        <p:spPr>
          <a:xfrm>
            <a:off x="8211960" y="7475040"/>
            <a:ext cx="600120" cy="84240"/>
          </a:xfrm>
          <a:custGeom>
            <a:avLst/>
            <a:gdLst>
              <a:gd name="f0" fmla="val 10800000"/>
              <a:gd name="f1" fmla="val 5400000"/>
              <a:gd name="f2" fmla="val 16200000"/>
              <a:gd name="f3" fmla="val w"/>
              <a:gd name="f4" fmla="val h"/>
              <a:gd name="f5" fmla="val ss"/>
              <a:gd name="f6" fmla="val 0"/>
              <a:gd name="f7" fmla="*/ 5419351 1 1725033"/>
              <a:gd name="f8" fmla="val 45"/>
              <a:gd name="f9" fmla="val 41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CCCCFF">
              <a:alpha val="30000"/>
            </a:srgbClr>
          </a:solidFill>
          <a:ln>
            <a:noFill/>
            <a:prstDash val="solid"/>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6" name="Forme libre 5"/>
          <p:cNvSpPr/>
          <p:nvPr/>
        </p:nvSpPr>
        <p:spPr>
          <a:xfrm>
            <a:off x="8211960" y="7332840"/>
            <a:ext cx="600120" cy="77760"/>
          </a:xfrm>
          <a:custGeom>
            <a:avLst/>
            <a:gdLst>
              <a:gd name="f0" fmla="val 10800000"/>
              <a:gd name="f1" fmla="val 5400000"/>
              <a:gd name="f2" fmla="val 16200000"/>
              <a:gd name="f3" fmla="val w"/>
              <a:gd name="f4" fmla="val h"/>
              <a:gd name="f5" fmla="val ss"/>
              <a:gd name="f6" fmla="val 0"/>
              <a:gd name="f7" fmla="*/ 5419351 1 1725033"/>
              <a:gd name="f8" fmla="val 45"/>
              <a:gd name="f9" fmla="val 45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CCCCFF">
              <a:alpha val="30000"/>
            </a:srgbClr>
          </a:solidFill>
          <a:ln>
            <a:noFill/>
            <a:prstDash val="solid"/>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7" name="Forme libre 6"/>
          <p:cNvSpPr/>
          <p:nvPr/>
        </p:nvSpPr>
        <p:spPr>
          <a:xfrm>
            <a:off x="8211960" y="7175519"/>
            <a:ext cx="600120" cy="84240"/>
          </a:xfrm>
          <a:custGeom>
            <a:avLst/>
            <a:gdLst>
              <a:gd name="f0" fmla="val 10800000"/>
              <a:gd name="f1" fmla="val 5400000"/>
              <a:gd name="f2" fmla="val 16200000"/>
              <a:gd name="f3" fmla="val w"/>
              <a:gd name="f4" fmla="val h"/>
              <a:gd name="f5" fmla="val ss"/>
              <a:gd name="f6" fmla="val 0"/>
              <a:gd name="f7" fmla="*/ 5419351 1 1725033"/>
              <a:gd name="f8" fmla="val 45"/>
              <a:gd name="f9" fmla="val 41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CCCCFF">
              <a:alpha val="30000"/>
            </a:srgbClr>
          </a:solidFill>
          <a:ln>
            <a:noFill/>
            <a:prstDash val="solid"/>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8" name="Forme libre 7"/>
          <p:cNvSpPr/>
          <p:nvPr/>
        </p:nvSpPr>
        <p:spPr>
          <a:xfrm>
            <a:off x="8937720" y="7475040"/>
            <a:ext cx="600120" cy="84240"/>
          </a:xfrm>
          <a:custGeom>
            <a:avLst/>
            <a:gdLst>
              <a:gd name="f0" fmla="val 10800000"/>
              <a:gd name="f1" fmla="val 5400000"/>
              <a:gd name="f2" fmla="val 16200000"/>
              <a:gd name="f3" fmla="val w"/>
              <a:gd name="f4" fmla="val h"/>
              <a:gd name="f5" fmla="val ss"/>
              <a:gd name="f6" fmla="val 0"/>
              <a:gd name="f7" fmla="*/ 5419351 1 1725033"/>
              <a:gd name="f8" fmla="val 45"/>
              <a:gd name="f9" fmla="val 41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CCCCFF">
              <a:alpha val="30000"/>
            </a:srgbClr>
          </a:solidFill>
          <a:ln>
            <a:noFill/>
            <a:prstDash val="solid"/>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9" name="Forme libre 8"/>
          <p:cNvSpPr/>
          <p:nvPr/>
        </p:nvSpPr>
        <p:spPr>
          <a:xfrm>
            <a:off x="8937720" y="7332840"/>
            <a:ext cx="600120" cy="77760"/>
          </a:xfrm>
          <a:custGeom>
            <a:avLst/>
            <a:gdLst>
              <a:gd name="f0" fmla="val 10800000"/>
              <a:gd name="f1" fmla="val 5400000"/>
              <a:gd name="f2" fmla="val 16200000"/>
              <a:gd name="f3" fmla="val w"/>
              <a:gd name="f4" fmla="val h"/>
              <a:gd name="f5" fmla="val ss"/>
              <a:gd name="f6" fmla="val 0"/>
              <a:gd name="f7" fmla="*/ 5419351 1 1725033"/>
              <a:gd name="f8" fmla="val 45"/>
              <a:gd name="f9" fmla="val 45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CCCCFF">
              <a:alpha val="30000"/>
            </a:srgbClr>
          </a:solidFill>
          <a:ln>
            <a:noFill/>
            <a:prstDash val="solid"/>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0" name="Forme libre 9"/>
          <p:cNvSpPr/>
          <p:nvPr/>
        </p:nvSpPr>
        <p:spPr>
          <a:xfrm>
            <a:off x="8937720" y="7175519"/>
            <a:ext cx="600120" cy="84240"/>
          </a:xfrm>
          <a:custGeom>
            <a:avLst/>
            <a:gdLst>
              <a:gd name="f0" fmla="val 10800000"/>
              <a:gd name="f1" fmla="val 5400000"/>
              <a:gd name="f2" fmla="val 16200000"/>
              <a:gd name="f3" fmla="val w"/>
              <a:gd name="f4" fmla="val h"/>
              <a:gd name="f5" fmla="val ss"/>
              <a:gd name="f6" fmla="val 0"/>
              <a:gd name="f7" fmla="*/ 5419351 1 1725033"/>
              <a:gd name="f8" fmla="val 45"/>
              <a:gd name="f9" fmla="val 41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CCCCFF">
              <a:alpha val="30000"/>
            </a:srgbClr>
          </a:solidFill>
          <a:ln>
            <a:noFill/>
            <a:prstDash val="solid"/>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1" name="Forme libre 10"/>
          <p:cNvSpPr/>
          <p:nvPr/>
        </p:nvSpPr>
        <p:spPr>
          <a:xfrm>
            <a:off x="8937720" y="7032600"/>
            <a:ext cx="600120" cy="77760"/>
          </a:xfrm>
          <a:custGeom>
            <a:avLst/>
            <a:gdLst>
              <a:gd name="f0" fmla="val 10800000"/>
              <a:gd name="f1" fmla="val 5400000"/>
              <a:gd name="f2" fmla="val 16200000"/>
              <a:gd name="f3" fmla="val w"/>
              <a:gd name="f4" fmla="val h"/>
              <a:gd name="f5" fmla="val ss"/>
              <a:gd name="f6" fmla="val 0"/>
              <a:gd name="f7" fmla="*/ 5419351 1 1725033"/>
              <a:gd name="f8" fmla="val 45"/>
              <a:gd name="f9" fmla="val 45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CCCCFF">
              <a:alpha val="30000"/>
            </a:srgbClr>
          </a:solidFill>
          <a:ln>
            <a:noFill/>
            <a:prstDash val="solid"/>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2" name="Forme libre 11"/>
          <p:cNvSpPr/>
          <p:nvPr/>
        </p:nvSpPr>
        <p:spPr>
          <a:xfrm>
            <a:off x="1800360" y="7113599"/>
            <a:ext cx="4679640" cy="4460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3" name="Forme libre 12"/>
          <p:cNvSpPr/>
          <p:nvPr/>
        </p:nvSpPr>
        <p:spPr>
          <a:xfrm>
            <a:off x="1440000" y="5400720"/>
            <a:ext cx="3060720" cy="4460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4" name="Forme libre 13"/>
          <p:cNvSpPr/>
          <p:nvPr/>
        </p:nvSpPr>
        <p:spPr>
          <a:xfrm>
            <a:off x="3600360" y="6119640"/>
            <a:ext cx="360359" cy="4464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5" name="Forme libre 14"/>
          <p:cNvSpPr/>
          <p:nvPr/>
        </p:nvSpPr>
        <p:spPr>
          <a:xfrm>
            <a:off x="6659640" y="3419640"/>
            <a:ext cx="2160360" cy="4460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6" name="Forme libre 15"/>
          <p:cNvSpPr/>
          <p:nvPr/>
        </p:nvSpPr>
        <p:spPr>
          <a:xfrm>
            <a:off x="3060720" y="1079639"/>
            <a:ext cx="720719" cy="4460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7" name="Forme libre 16"/>
          <p:cNvSpPr/>
          <p:nvPr/>
        </p:nvSpPr>
        <p:spPr>
          <a:xfrm>
            <a:off x="2519280" y="6659640"/>
            <a:ext cx="900360" cy="4460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8" name="Forme libre 17"/>
          <p:cNvSpPr/>
          <p:nvPr/>
        </p:nvSpPr>
        <p:spPr>
          <a:xfrm>
            <a:off x="3240000" y="5400720"/>
            <a:ext cx="720719" cy="4460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9" name="Forme libre 18"/>
          <p:cNvSpPr/>
          <p:nvPr/>
        </p:nvSpPr>
        <p:spPr>
          <a:xfrm>
            <a:off x="0" y="7020000"/>
            <a:ext cx="4860000" cy="540000"/>
          </a:xfrm>
          <a:custGeom>
            <a:avLst/>
            <a:gdLst>
              <a:gd name="f0" fmla="val 10800000"/>
              <a:gd name="f1" fmla="val 5400000"/>
              <a:gd name="f2" fmla="val 16200000"/>
              <a:gd name="f3" fmla="val w"/>
              <a:gd name="f4" fmla="val h"/>
              <a:gd name="f5" fmla="val ss"/>
              <a:gd name="f6" fmla="val 0"/>
              <a:gd name="f7" fmla="*/ 5419351 1 1725033"/>
              <a:gd name="f8" fmla="val 45"/>
              <a:gd name="f9" fmla="val 22"/>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333366">
              <a:alpha val="50000"/>
            </a:srgbClr>
          </a:solidFill>
          <a:ln>
            <a:noFill/>
            <a:prstDash val="solid"/>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20" name="Forme libre 19"/>
          <p:cNvSpPr/>
          <p:nvPr/>
        </p:nvSpPr>
        <p:spPr>
          <a:xfrm>
            <a:off x="9072720" y="7218360"/>
            <a:ext cx="900000" cy="2462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0">
              <a:lnSpc>
                <a:spcPct val="115000"/>
              </a:lnSpc>
              <a:spcBef>
                <a:spcPts val="0"/>
              </a:spcBef>
              <a:spcAft>
                <a:spcPts val="0"/>
              </a:spcAft>
              <a:buNone/>
              <a:tabLst/>
            </a:pPr>
            <a:fld id="{07B7779E-864D-4488-8680-2EC9E1269322}" type="slidenum">
              <a:rPr/>
              <a:pPr marL="0" marR="0" lvl="0" indent="0" algn="r" rtl="0" hangingPunct="0">
                <a:lnSpc>
                  <a:spcPct val="115000"/>
                </a:lnSpc>
                <a:spcBef>
                  <a:spcPts val="0"/>
                </a:spcBef>
                <a:spcAft>
                  <a:spcPts val="0"/>
                </a:spcAft>
                <a:buNone/>
                <a:tabLst/>
              </a:pPr>
              <a:t>‹N°›</a:t>
            </a:fld>
            <a:endParaRPr lang="en-GB" sz="1100" b="1" i="0" u="none" strike="noStrike" kern="1200" spc="0" baseline="0">
              <a:ln>
                <a:noFill/>
              </a:ln>
              <a:solidFill>
                <a:srgbClr val="FFFFFF"/>
              </a:solidFill>
              <a:latin typeface="Arial" pitchFamily="18"/>
              <a:ea typeface="Arial" pitchFamily="2"/>
              <a:cs typeface="Arial" pitchFamily="2"/>
            </a:endParaRPr>
          </a:p>
        </p:txBody>
      </p:sp>
      <p:sp>
        <p:nvSpPr>
          <p:cNvPr id="21" name="Espace réservé du texte 20"/>
          <p:cNvSpPr txBox="1">
            <a:spLocks noGrp="1"/>
          </p:cNvSpPr>
          <p:nvPr>
            <p:ph type="body" idx="1"/>
          </p:nvPr>
        </p:nvSpPr>
        <p:spPr>
          <a:xfrm>
            <a:off x="1044000" y="1690919"/>
            <a:ext cx="8442360" cy="3583440"/>
          </a:xfrm>
          <a:prstGeom prst="rect">
            <a:avLst/>
          </a:prstGeom>
          <a:noFill/>
          <a:ln>
            <a:noFill/>
          </a:ln>
        </p:spPr>
        <p:txBody>
          <a:bodyPr wrap="square" lIns="0" tIns="0" rIns="0" bIns="0" anchor="t" anchorCtr="0"/>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9pPr>
          </a:lstStyle>
          <a:p>
            <a:pPr lvl="0"/>
            <a:r>
              <a:rPr lang="fr-FR"/>
              <a:t>Cliquez pour éditer le format du plan de texte</a:t>
            </a:r>
          </a:p>
          <a:p>
            <a:pPr lvl="1"/>
            <a:r>
              <a:rPr lang="fr-FR"/>
              <a:t>Second niveau de plan</a:t>
            </a:r>
          </a:p>
          <a:p>
            <a:pPr lvl="2"/>
            <a:r>
              <a:rPr lang="fr-FR"/>
              <a:t>Troisième niveau de plan</a:t>
            </a:r>
          </a:p>
          <a:p>
            <a:pPr lvl="3"/>
            <a:r>
              <a:rPr lang="fr-FR"/>
              <a:t>Quatrième niveau de plan</a:t>
            </a:r>
          </a:p>
          <a:p>
            <a:pPr lvl="4"/>
            <a:r>
              <a:rPr lang="fr-FR"/>
              <a:t>Cinquième niveau de plan</a:t>
            </a:r>
          </a:p>
          <a:p>
            <a:pPr lvl="5"/>
            <a:r>
              <a:rPr lang="fr-FR"/>
              <a:t>Sixième niveau de plan</a:t>
            </a:r>
          </a:p>
          <a:p>
            <a:pPr lvl="6"/>
            <a:r>
              <a:rPr lang="fr-FR"/>
              <a:t>Septième niveau de plan</a:t>
            </a:r>
          </a:p>
          <a:p>
            <a:pPr lvl="7"/>
            <a:r>
              <a:rPr lang="fr-FR"/>
              <a:t>Huitième niveau de plan</a:t>
            </a:r>
          </a:p>
          <a:p>
            <a:pPr lvl="0"/>
            <a:r>
              <a:rPr lang="fr-FR"/>
              <a:t>Neuvième niveau de plan</a:t>
            </a:r>
          </a:p>
        </p:txBody>
      </p:sp>
      <p:sp>
        <p:nvSpPr>
          <p:cNvPr id="22" name="Forme libre 21"/>
          <p:cNvSpPr/>
          <p:nvPr/>
        </p:nvSpPr>
        <p:spPr>
          <a:xfrm>
            <a:off x="1547280" y="7182360"/>
            <a:ext cx="3240720" cy="3056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5000" rIns="90000" bIns="45000" anchor="t"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15000"/>
              </a:lnSpc>
              <a:spcBef>
                <a:spcPts val="0"/>
              </a:spcBef>
              <a:spcAft>
                <a:spcPts val="0"/>
              </a:spcAft>
              <a:buNone/>
              <a:tabLst/>
            </a:pPr>
            <a:r>
              <a:rPr lang="en-GB" sz="1100" b="0" i="0" u="none" strike="noStrike" kern="1200" spc="0" baseline="0">
                <a:ln>
                  <a:noFill/>
                </a:ln>
                <a:solidFill>
                  <a:srgbClr val="FFFFFF"/>
                </a:solidFill>
                <a:latin typeface="Bitstream Vera Sans" pitchFamily="34"/>
                <a:ea typeface="Arial" pitchFamily="2"/>
                <a:cs typeface="Lohit Hindi" pitchFamily="2"/>
              </a:rPr>
              <a:t>S. Maman - Genotoul - janvier 2015</a:t>
            </a:r>
          </a:p>
        </p:txBody>
      </p:sp>
      <p:sp>
        <p:nvSpPr>
          <p:cNvPr id="23" name="Forme libre 22"/>
          <p:cNvSpPr/>
          <p:nvPr/>
        </p:nvSpPr>
        <p:spPr>
          <a:xfrm>
            <a:off x="5908680" y="6078599"/>
            <a:ext cx="181080" cy="4460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24" name="Forme libre 23"/>
          <p:cNvSpPr/>
          <p:nvPr/>
        </p:nvSpPr>
        <p:spPr>
          <a:xfrm>
            <a:off x="8211960" y="7032600"/>
            <a:ext cx="600120" cy="77760"/>
          </a:xfrm>
          <a:custGeom>
            <a:avLst/>
            <a:gdLst>
              <a:gd name="f0" fmla="val 10800000"/>
              <a:gd name="f1" fmla="val 5400000"/>
              <a:gd name="f2" fmla="val 16200000"/>
              <a:gd name="f3" fmla="val w"/>
              <a:gd name="f4" fmla="val h"/>
              <a:gd name="f5" fmla="val ss"/>
              <a:gd name="f6" fmla="val 0"/>
              <a:gd name="f7" fmla="*/ 5419351 1 1725033"/>
              <a:gd name="f8" fmla="val 45"/>
              <a:gd name="f9" fmla="val 45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CCCCFF">
              <a:alpha val="30000"/>
            </a:srgbClr>
          </a:solidFill>
          <a:ln>
            <a:noFill/>
            <a:prstDash val="solid"/>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pic>
        <p:nvPicPr>
          <p:cNvPr id="25" name="Image 24"/>
          <p:cNvPicPr>
            <a:picLocks noChangeAspect="1"/>
          </p:cNvPicPr>
          <p:nvPr/>
        </p:nvPicPr>
        <p:blipFill>
          <a:blip r:embed="rId21" cstate="print">
            <a:alphaModFix/>
            <a:lum/>
          </a:blip>
          <a:srcRect/>
          <a:stretch>
            <a:fillRect/>
          </a:stretch>
        </p:blipFill>
        <p:spPr>
          <a:xfrm>
            <a:off x="93600" y="7133760"/>
            <a:ext cx="1363680" cy="39996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ransition/>
  <p:txStyles>
    <p:titleStyle>
      <a:lvl1pPr marL="0" marR="0" lvl="0" indent="0" algn="ctr" rtl="0" hangingPunct="0">
        <a:lnSpc>
          <a:spcPct val="100000"/>
        </a:lnSpc>
        <a:spcBef>
          <a:spcPts val="0"/>
        </a:spcBef>
        <a:spcAft>
          <a:spcPts val="0"/>
        </a:spcAft>
        <a:buClr>
          <a:srgbClr val="000000"/>
        </a:buClr>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fr-FR" sz="3400" b="0" i="0" u="none" strike="noStrike" kern="0" spc="0" baseline="0">
          <a:ln>
            <a:noFill/>
          </a:ln>
          <a:solidFill>
            <a:srgbClr val="FFFFFF"/>
          </a:solidFill>
          <a:effectLst>
            <a:outerShdw dist="17961" dir="2700000">
              <a:scrgbClr r="0" g="0" b="0"/>
            </a:outerShdw>
          </a:effectLst>
          <a:latin typeface="Arial" pitchFamily="18"/>
          <a:ea typeface="msmincho" pitchFamily="2"/>
          <a:cs typeface="msmincho" pitchFamily="2"/>
        </a:defRPr>
      </a:lvl1pPr>
    </p:titleStyle>
    <p:bodyStyle>
      <a:lvl1pPr marL="432000" marR="0" lvl="0" indent="-324000" algn="l" rtl="0" hangingPunct="0">
        <a:lnSpc>
          <a:spcPct val="100000"/>
        </a:lnSpc>
        <a:spcBef>
          <a:spcPts val="0"/>
        </a:spcBef>
        <a:spcAft>
          <a:spcPts val="1414"/>
        </a:spcAft>
        <a:buClr>
          <a:srgbClr val="FFFFFF"/>
        </a:buClr>
        <a:buSzPct val="45000"/>
        <a:buFont typeface="StarSymbol"/>
        <a:buChar char="●"/>
        <a:tabLst>
          <a:tab pos="33120" algn="l"/>
          <a:tab pos="482400" algn="l"/>
          <a:tab pos="931680" algn="l"/>
          <a:tab pos="1380959" algn="l"/>
          <a:tab pos="1830240" algn="l"/>
          <a:tab pos="2279519" algn="l"/>
          <a:tab pos="2728800" algn="l"/>
          <a:tab pos="3178079" algn="l"/>
          <a:tab pos="3627360" algn="l"/>
          <a:tab pos="4076639" algn="l"/>
          <a:tab pos="4525920" algn="l"/>
          <a:tab pos="4975200" algn="l"/>
          <a:tab pos="5424480" algn="l"/>
          <a:tab pos="5873400" algn="l"/>
          <a:tab pos="6322680" algn="l"/>
          <a:tab pos="6771960" algn="l"/>
          <a:tab pos="7221240" algn="l"/>
          <a:tab pos="7670520" algn="l"/>
          <a:tab pos="8119800" algn="l"/>
          <a:tab pos="8569080" algn="l"/>
        </a:tabLst>
        <a:defRPr lang="fr-FR" sz="3200" b="0" i="0" u="none" strike="noStrike" kern="1200" spc="0" baseline="0">
          <a:solidFill>
            <a:srgbClr val="FFFFFF"/>
          </a:solidFill>
          <a:latin typeface="Arial" pitchFamily="18"/>
          <a:ea typeface="Microsoft YaHei" pitchFamily="2"/>
          <a:cs typeface="Mangal" pitchFamily="2"/>
        </a:defRPr>
      </a:lvl1pPr>
      <a:lvl2pPr marL="864000" marR="0" lvl="1" indent="-324000" algn="l" rtl="0" hangingPunct="0">
        <a:lnSpc>
          <a:spcPct val="100000"/>
        </a:lnSpc>
        <a:spcBef>
          <a:spcPts val="0"/>
        </a:spcBef>
        <a:spcAft>
          <a:spcPts val="1134"/>
        </a:spcAft>
        <a:buClr>
          <a:srgbClr val="FFFFFF"/>
        </a:buClr>
        <a:buSzPct val="75000"/>
        <a:buFont typeface="StarSymbol"/>
        <a:buChar char="–"/>
        <a:tabLst>
          <a:tab pos="50760" algn="l"/>
          <a:tab pos="500041" algn="l"/>
          <a:tab pos="949320" algn="l"/>
          <a:tab pos="1398240" algn="l"/>
          <a:tab pos="1847519" algn="l"/>
          <a:tab pos="2296800" algn="l"/>
          <a:tab pos="2746080" algn="l"/>
          <a:tab pos="3195360" algn="l"/>
          <a:tab pos="3644639" algn="l"/>
          <a:tab pos="4093920" algn="l"/>
          <a:tab pos="4543199" algn="l"/>
          <a:tab pos="4992480" algn="l"/>
          <a:tab pos="5441760" algn="l"/>
          <a:tab pos="5891040" algn="l"/>
          <a:tab pos="6340320" algn="l"/>
          <a:tab pos="6789599" algn="l"/>
          <a:tab pos="7238879" algn="l"/>
          <a:tab pos="7688160" algn="l"/>
          <a:tab pos="8137440" algn="l"/>
          <a:tab pos="8586719" algn="l"/>
        </a:tabLst>
        <a:defRPr lang="fr-FR" sz="2800" b="0" i="0" u="none" strike="noStrike" kern="1200" spc="0" baseline="0">
          <a:solidFill>
            <a:srgbClr val="FFFFFF"/>
          </a:solidFill>
          <a:latin typeface="Arial" pitchFamily="18"/>
          <a:ea typeface="Microsoft YaHei" pitchFamily="2"/>
          <a:cs typeface="Mangal" pitchFamily="2"/>
        </a:defRPr>
      </a:lvl2pPr>
      <a:lvl3pPr marL="1296000" marR="0" lvl="2" indent="-288000" algn="l" rtl="0" hangingPunct="0">
        <a:lnSpc>
          <a:spcPct val="100000"/>
        </a:lnSpc>
        <a:spcBef>
          <a:spcPts val="0"/>
        </a:spcBef>
        <a:spcAft>
          <a:spcPts val="850"/>
        </a:spcAft>
        <a:buClr>
          <a:srgbClr val="FFFFFF"/>
        </a:buClr>
        <a:buSzPct val="45000"/>
        <a:buFont typeface="StarSymbol"/>
        <a:buChar char="●"/>
        <a:tabLst>
          <a:tab pos="68041" algn="l"/>
          <a:tab pos="517320" algn="l"/>
          <a:tab pos="966600" algn="l"/>
          <a:tab pos="1415880" algn="l"/>
          <a:tab pos="1865160" algn="l"/>
          <a:tab pos="2314439" algn="l"/>
          <a:tab pos="2763720" algn="l"/>
          <a:tab pos="3212999" algn="l"/>
          <a:tab pos="3662280" algn="l"/>
          <a:tab pos="4111560" algn="l"/>
          <a:tab pos="4560840" algn="l"/>
          <a:tab pos="5010120" algn="l"/>
          <a:tab pos="5459400" algn="l"/>
          <a:tab pos="5908320" algn="l"/>
          <a:tab pos="6357600" algn="l"/>
          <a:tab pos="6806880" algn="l"/>
          <a:tab pos="7256160" algn="l"/>
          <a:tab pos="7705440" algn="l"/>
          <a:tab pos="8154720" algn="l"/>
          <a:tab pos="8604000" algn="l"/>
        </a:tabLst>
        <a:defRPr lang="fr-FR" sz="2400" b="0" i="0" u="none" strike="noStrike" kern="1200" spc="0" baseline="0">
          <a:solidFill>
            <a:srgbClr val="FFFFFF"/>
          </a:solidFill>
          <a:latin typeface="Arial" pitchFamily="18"/>
          <a:ea typeface="Microsoft YaHei" pitchFamily="2"/>
          <a:cs typeface="Mangal" pitchFamily="2"/>
        </a:defRPr>
      </a:lvl3pPr>
      <a:lvl4pPr marL="1728000" marR="0" lvl="3" indent="-216000" algn="l" rtl="0" hangingPunct="0">
        <a:lnSpc>
          <a:spcPct val="100000"/>
        </a:lnSpc>
        <a:spcBef>
          <a:spcPts val="0"/>
        </a:spcBef>
        <a:spcAft>
          <a:spcPts val="564"/>
        </a:spcAft>
        <a:buClr>
          <a:srgbClr val="FFFFFF"/>
        </a:buClr>
        <a:buSzPct val="75000"/>
        <a:buFont typeface="StarSymbol"/>
        <a:buChar char="–"/>
        <a:tabLst>
          <a:tab pos="85681" algn="l"/>
          <a:tab pos="534961" algn="l"/>
          <a:tab pos="984241" algn="l"/>
          <a:tab pos="1433160" algn="l"/>
          <a:tab pos="1882440" algn="l"/>
          <a:tab pos="2331720" algn="l"/>
          <a:tab pos="2781000" algn="l"/>
          <a:tab pos="3230280" algn="l"/>
          <a:tab pos="3679560" algn="l"/>
          <a:tab pos="4128840" algn="l"/>
          <a:tab pos="4578120" algn="l"/>
          <a:tab pos="5027400" algn="l"/>
          <a:tab pos="5476680" algn="l"/>
          <a:tab pos="5925960" algn="l"/>
          <a:tab pos="6375240" algn="l"/>
          <a:tab pos="6824520" algn="l"/>
          <a:tab pos="7273800" algn="l"/>
          <a:tab pos="7723080" algn="l"/>
          <a:tab pos="8172360" algn="l"/>
          <a:tab pos="8621640" algn="l"/>
        </a:tabLst>
        <a:defRPr lang="fr-FR" sz="2000" b="0" i="0" u="none" strike="noStrike" kern="1200" spc="0" baseline="0">
          <a:solidFill>
            <a:srgbClr val="FFFFFF"/>
          </a:solidFill>
          <a:latin typeface="Arial" pitchFamily="18"/>
          <a:ea typeface="Microsoft YaHei" pitchFamily="2"/>
          <a:cs typeface="Mangal" pitchFamily="2"/>
        </a:defRPr>
      </a:lvl4pPr>
      <a:lvl5pPr marL="2160000" marR="0" lvl="4" indent="-216000" algn="l" rtl="0" hangingPunct="0">
        <a:lnSpc>
          <a:spcPct val="100000"/>
        </a:lnSpc>
        <a:spcBef>
          <a:spcPts val="0"/>
        </a:spcBef>
        <a:spcAft>
          <a:spcPts val="286"/>
        </a:spcAft>
        <a:buClr>
          <a:srgbClr val="FFFFFF"/>
        </a:buClr>
        <a:buSzPct val="45000"/>
        <a:buFont typeface="StarSymbol"/>
        <a:buChar char="●"/>
        <a:tabLst>
          <a:tab pos="102961" algn="l"/>
          <a:tab pos="552240" algn="l"/>
          <a:tab pos="1001520" algn="l"/>
          <a:tab pos="1450800" algn="l"/>
          <a:tab pos="1900080" algn="l"/>
          <a:tab pos="2349360" algn="l"/>
          <a:tab pos="2798640" algn="l"/>
          <a:tab pos="3247920" algn="l"/>
          <a:tab pos="3697200" algn="l"/>
          <a:tab pos="4146480" algn="l"/>
          <a:tab pos="4595760" algn="l"/>
          <a:tab pos="5045039" algn="l"/>
          <a:tab pos="5494320" algn="l"/>
          <a:tab pos="5943600" algn="l"/>
          <a:tab pos="6392520" algn="l"/>
          <a:tab pos="6841800" algn="l"/>
          <a:tab pos="7291080" algn="l"/>
          <a:tab pos="7740360" algn="l"/>
          <a:tab pos="8189640" algn="l"/>
          <a:tab pos="8638920" algn="l"/>
        </a:tabLst>
        <a:defRPr lang="fr-FR" sz="2000" b="0" i="0" u="none" strike="noStrike" kern="1200" spc="0" baseline="0">
          <a:solidFill>
            <a:srgbClr val="FFFFFF"/>
          </a:solidFill>
          <a:latin typeface="Arial" pitchFamily="18"/>
          <a:ea typeface="Microsoft YaHei" pitchFamily="2"/>
          <a:cs typeface="Mangal" pitchFamily="2"/>
        </a:defRPr>
      </a:lvl5pPr>
      <a:lvl6pPr marL="2592000" marR="0" lvl="5" indent="-216000" algn="l" rtl="0" hangingPunct="0">
        <a:lnSpc>
          <a:spcPct val="100000"/>
        </a:lnSpc>
        <a:spcBef>
          <a:spcPts val="0"/>
        </a:spcBef>
        <a:spcAft>
          <a:spcPts val="286"/>
        </a:spcAft>
        <a:buClr>
          <a:srgbClr val="FFFFFF"/>
        </a:buClr>
        <a:buSzPct val="45000"/>
        <a:buFont typeface="StarSymbol"/>
        <a:buChar char="●"/>
        <a:tabLst>
          <a:tab pos="102960" algn="l"/>
          <a:tab pos="552241" algn="l"/>
          <a:tab pos="1001520" algn="l"/>
          <a:tab pos="1450800" algn="l"/>
          <a:tab pos="1900080" algn="l"/>
          <a:tab pos="2349360" algn="l"/>
          <a:tab pos="2798640" algn="l"/>
          <a:tab pos="3247920" algn="l"/>
          <a:tab pos="3697200" algn="l"/>
          <a:tab pos="4146479" algn="l"/>
          <a:tab pos="4595760" algn="l"/>
          <a:tab pos="5045039" algn="l"/>
          <a:tab pos="5494320" algn="l"/>
          <a:tab pos="5943600" algn="l"/>
          <a:tab pos="6392520" algn="l"/>
          <a:tab pos="6841800" algn="l"/>
          <a:tab pos="7291080" algn="l"/>
          <a:tab pos="7740360" algn="l"/>
          <a:tab pos="8189640" algn="l"/>
          <a:tab pos="8638920" algn="l"/>
        </a:tabLst>
        <a:defRPr lang="fr-FR" sz="2000" b="0" i="0" u="none" strike="noStrike" kern="1200" spc="0" baseline="0">
          <a:solidFill>
            <a:srgbClr val="FFFFFF"/>
          </a:solidFill>
          <a:latin typeface="Arial" pitchFamily="18"/>
          <a:ea typeface="Microsoft YaHei" pitchFamily="2"/>
          <a:cs typeface="Mangal" pitchFamily="2"/>
        </a:defRPr>
      </a:lvl6pPr>
      <a:lvl7pPr marL="3024000" marR="0" lvl="6" indent="-216000" algn="l" rtl="0" hangingPunct="0">
        <a:lnSpc>
          <a:spcPct val="100000"/>
        </a:lnSpc>
        <a:spcBef>
          <a:spcPts val="0"/>
        </a:spcBef>
        <a:spcAft>
          <a:spcPts val="286"/>
        </a:spcAft>
        <a:buClr>
          <a:srgbClr val="FFFFFF"/>
        </a:buClr>
        <a:buSzPct val="45000"/>
        <a:buFont typeface="StarSymbol"/>
        <a:buChar char="●"/>
        <a:tabLst>
          <a:tab pos="102961" algn="l"/>
          <a:tab pos="552240" algn="l"/>
          <a:tab pos="1001521" algn="l"/>
          <a:tab pos="1450800" algn="l"/>
          <a:tab pos="1900080" algn="l"/>
          <a:tab pos="2349360" algn="l"/>
          <a:tab pos="2798640" algn="l"/>
          <a:tab pos="3247920" algn="l"/>
          <a:tab pos="3697200" algn="l"/>
          <a:tab pos="4146480" algn="l"/>
          <a:tab pos="4595759" algn="l"/>
          <a:tab pos="5045039" algn="l"/>
          <a:tab pos="5494319" algn="l"/>
          <a:tab pos="5943600" algn="l"/>
          <a:tab pos="6392520" algn="l"/>
          <a:tab pos="6841800" algn="l"/>
          <a:tab pos="7291080" algn="l"/>
          <a:tab pos="7740360" algn="l"/>
          <a:tab pos="8189640" algn="l"/>
          <a:tab pos="8638920" algn="l"/>
        </a:tabLst>
        <a:defRPr lang="fr-FR" sz="2000" b="0" i="0" u="none" strike="noStrike" kern="1200" spc="0" baseline="0">
          <a:solidFill>
            <a:srgbClr val="FFFFFF"/>
          </a:solidFill>
          <a:latin typeface="Arial" pitchFamily="18"/>
          <a:ea typeface="Microsoft YaHei" pitchFamily="2"/>
          <a:cs typeface="Mangal" pitchFamily="2"/>
        </a:defRPr>
      </a:lvl7pPr>
      <a:lvl8pPr marL="3456000" marR="0" lvl="7" indent="-216000" algn="l" rtl="0" hangingPunct="0">
        <a:lnSpc>
          <a:spcPct val="100000"/>
        </a:lnSpc>
        <a:spcBef>
          <a:spcPts val="0"/>
        </a:spcBef>
        <a:spcAft>
          <a:spcPts val="286"/>
        </a:spcAft>
        <a:buClr>
          <a:srgbClr val="FFFFFF"/>
        </a:buClr>
        <a:buSzPct val="45000"/>
        <a:buFont typeface="StarSymbol"/>
        <a:buChar char="●"/>
        <a:tabLst>
          <a:tab pos="102960" algn="l"/>
          <a:tab pos="552240" algn="l"/>
          <a:tab pos="1001520" algn="l"/>
          <a:tab pos="1450800" algn="l"/>
          <a:tab pos="1900081" algn="l"/>
          <a:tab pos="2349360" algn="l"/>
          <a:tab pos="2798640" algn="l"/>
          <a:tab pos="3247920" algn="l"/>
          <a:tab pos="3697200" algn="l"/>
          <a:tab pos="4146480" algn="l"/>
          <a:tab pos="4595760" algn="l"/>
          <a:tab pos="5045040" algn="l"/>
          <a:tab pos="5494319" algn="l"/>
          <a:tab pos="5943600" algn="l"/>
          <a:tab pos="6392520" algn="l"/>
          <a:tab pos="6841800" algn="l"/>
          <a:tab pos="7291080" algn="l"/>
          <a:tab pos="7740360" algn="l"/>
          <a:tab pos="8189640" algn="l"/>
          <a:tab pos="8638920" algn="l"/>
        </a:tabLst>
        <a:defRPr lang="fr-FR" sz="2000" b="0" i="0" u="none" strike="noStrike" kern="1200" spc="0" baseline="0">
          <a:solidFill>
            <a:srgbClr val="FFFFFF"/>
          </a:solidFill>
          <a:latin typeface="Arial" pitchFamily="18"/>
          <a:ea typeface="Microsoft YaHei" pitchFamily="2"/>
          <a:cs typeface="Mangal" pitchFamily="2"/>
        </a:defRPr>
      </a:lvl8pPr>
      <a:lvl9pPr marL="432000" marR="0" lvl="0" indent="-324000" algn="l" rtl="0" hangingPunct="0">
        <a:lnSpc>
          <a:spcPct val="100000"/>
        </a:lnSpc>
        <a:spcBef>
          <a:spcPts val="0"/>
        </a:spcBef>
        <a:spcAft>
          <a:spcPts val="1414"/>
        </a:spcAft>
        <a:buClr>
          <a:srgbClr val="FFFFFF"/>
        </a:buClr>
        <a:buSzPct val="45000"/>
        <a:buFont typeface="StarSymbol"/>
        <a:buChar char="●"/>
        <a:tabLst>
          <a:tab pos="33120" algn="l"/>
          <a:tab pos="482400" algn="l"/>
          <a:tab pos="931680" algn="l"/>
          <a:tab pos="1380959" algn="l"/>
          <a:tab pos="1830240" algn="l"/>
          <a:tab pos="2279519" algn="l"/>
          <a:tab pos="2728800" algn="l"/>
          <a:tab pos="3178079" algn="l"/>
          <a:tab pos="3627360" algn="l"/>
          <a:tab pos="4076639" algn="l"/>
          <a:tab pos="4525920" algn="l"/>
          <a:tab pos="4975200" algn="l"/>
          <a:tab pos="5424480" algn="l"/>
          <a:tab pos="5873400" algn="l"/>
          <a:tab pos="6322680" algn="l"/>
          <a:tab pos="6771960" algn="l"/>
          <a:tab pos="7221240" algn="l"/>
          <a:tab pos="7670520" algn="l"/>
          <a:tab pos="8119800" algn="l"/>
          <a:tab pos="8569080" algn="l"/>
        </a:tabLst>
        <a:defRPr lang="fr-FR" sz="3200" b="0" i="0" u="none" strike="noStrike" kern="1200" spc="0" baseline="0">
          <a:solidFill>
            <a:srgbClr val="FFFFFF"/>
          </a:solidFill>
          <a:latin typeface="Arial" pitchFamily="18"/>
          <a:ea typeface="Microsoft YaHei" pitchFamily="2"/>
          <a:cs typeface="Mangal" pitchFamily="2"/>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cheetahtemplate.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hyperlink" Target="https://wiki.galaxyproject.or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5.png"/><Relationship Id="rId7" Type="http://schemas.openxmlformats.org/officeDocument/2006/relationships/hyperlink" Target="https://forge-dga.jouy.inra.fr/attachments/download/3194/template_podusage.pl"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forge-dga.jouy.inra.fr/attachments/download/3193/template.pl" TargetMode="External"/><Relationship Id="rId5" Type="http://schemas.openxmlformats.org/officeDocument/2006/relationships/hyperlink" Target="https://forge-dga.jouy.inra.fr/attachments/download/3192/simple_tool_template.xml" TargetMode="External"/><Relationship Id="rId4" Type="http://schemas.openxmlformats.org/officeDocument/2006/relationships/hyperlink" Target="https://forge-dga.jouy.inra.fr/attachments/download/3191/simple_template.pl"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hyperlink" Target="https://forge-dga.jouy.inra.fr/svn/svn_galaxy_sigenae"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pic>
        <p:nvPicPr>
          <p:cNvPr id="2" name="Picture 4"/>
          <p:cNvPicPr>
            <a:picLocks noChangeAspect="1"/>
          </p:cNvPicPr>
          <p:nvPr/>
        </p:nvPicPr>
        <p:blipFill>
          <a:blip r:embed="rId3" cstate="print"/>
          <a:srcRect t="13063"/>
          <a:stretch>
            <a:fillRect/>
          </a:stretch>
        </p:blipFill>
        <p:spPr>
          <a:xfrm>
            <a:off x="0" y="238680"/>
            <a:ext cx="10089720" cy="6637320"/>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58">
    <p:spTree>
      <p:nvGrpSpPr>
        <p:cNvPr id="1" name=""/>
        <p:cNvGrpSpPr/>
        <p:nvPr/>
      </p:nvGrpSpPr>
      <p:grpSpPr>
        <a:xfrm>
          <a:off x="0" y="0"/>
          <a:ext cx="0" cy="0"/>
          <a:chOff x="0" y="0"/>
          <a:chExt cx="0" cy="0"/>
        </a:xfrm>
      </p:grpSpPr>
      <p:sp>
        <p:nvSpPr>
          <p:cNvPr id="2" name="ZoneTexte 11"/>
          <p:cNvSpPr txBox="1"/>
          <p:nvPr/>
        </p:nvSpPr>
        <p:spPr>
          <a:xfrm>
            <a:off x="0" y="35280"/>
            <a:ext cx="10080720" cy="582840"/>
          </a:xfrm>
          <a:prstGeom prst="rect">
            <a:avLst/>
          </a:prstGeom>
          <a:noFill/>
          <a:ln>
            <a:noFill/>
          </a:ln>
        </p:spPr>
        <p:txBody>
          <a:bodyPr vert="horz" wrap="square" lIns="100800" tIns="50400" rIns="100800" bIns="50400" anchor="t" anchorCtr="1"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3400" b="1" i="0" u="none" strike="noStrike" kern="0" spc="0" baseline="0">
                <a:ln>
                  <a:noFill/>
                </a:ln>
                <a:solidFill>
                  <a:srgbClr val="FFFFFF"/>
                </a:solidFill>
                <a:effectLst>
                  <a:outerShdw dist="17961" dir="2700000">
                    <a:scrgbClr r="0" g="0" b="0"/>
                  </a:outerShdw>
                </a:effectLst>
                <a:latin typeface="Arial" pitchFamily="34"/>
                <a:ea typeface="Microsoft YaHei" pitchFamily="2"/>
                <a:cs typeface="Arial" pitchFamily="34"/>
              </a:rPr>
              <a:t>Animations</a:t>
            </a:r>
          </a:p>
        </p:txBody>
      </p:sp>
      <p:sp>
        <p:nvSpPr>
          <p:cNvPr id="3" name="Rectangle 3"/>
          <p:cNvSpPr/>
          <p:nvPr/>
        </p:nvSpPr>
        <p:spPr>
          <a:xfrm>
            <a:off x="431640" y="1540800"/>
            <a:ext cx="9576720" cy="4663080"/>
          </a:xfrm>
          <a:prstGeom prst="rect">
            <a:avLst/>
          </a:prstGeom>
          <a:noFill/>
          <a:ln>
            <a:noFill/>
            <a:prstDash val="solid"/>
          </a:ln>
        </p:spPr>
        <p:txBody>
          <a:bodyPr vert="horz" wrap="square" lIns="100800" tIns="50400" rIns="100800" bIns="50400" anchor="ctr"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SzPct val="100000"/>
              <a:buFont typeface="StarSymbol"/>
              <a:buChar char="•"/>
              <a:tabLst/>
            </a:pPr>
            <a:r>
              <a:rPr lang="fr-FR" sz="2000" b="0" i="0" u="none" strike="noStrike" kern="1200" spc="0" baseline="0">
                <a:ln>
                  <a:noFill/>
                </a:ln>
                <a:solidFill>
                  <a:srgbClr val="FFFFFF"/>
                </a:solidFill>
                <a:latin typeface="Arial" pitchFamily="34"/>
                <a:ea typeface="Microsoft YaHei" pitchFamily="2"/>
                <a:cs typeface="Arial" pitchFamily="34"/>
              </a:rPr>
              <a:t>Journée(s) d’animation GalaxyDay (s) annuelle(s) 2013- 2014 – 2015</a:t>
            </a:r>
          </a:p>
          <a:p>
            <a:pPr marL="457200" marR="0" lvl="1" indent="0" algn="l" rtl="0" hangingPunct="1">
              <a:lnSpc>
                <a:spcPct val="100000"/>
              </a:lnSpc>
              <a:spcBef>
                <a:spcPts val="0"/>
              </a:spcBef>
              <a:spcAft>
                <a:spcPts val="0"/>
              </a:spcAft>
              <a:buNone/>
              <a:tabLst/>
            </a:pPr>
            <a:r>
              <a:rPr lang="fr-FR" sz="2000" b="0" i="0" u="none" strike="noStrike" kern="1200" spc="0" baseline="0">
                <a:ln>
                  <a:noFill/>
                </a:ln>
                <a:solidFill>
                  <a:srgbClr val="FFFFFF"/>
                </a:solidFill>
                <a:latin typeface="Arial" pitchFamily="34"/>
                <a:ea typeface="Microsoft YaHei" pitchFamily="2"/>
                <a:cs typeface="Arial" pitchFamily="34"/>
              </a:rPr>
              <a:t>→Retour d’expériences sur Galaxy (info et bio)</a:t>
            </a:r>
          </a:p>
          <a:p>
            <a:pPr marL="0" marR="0" lvl="0" indent="0" algn="l" rtl="0" hangingPunct="1">
              <a:lnSpc>
                <a:spcPct val="100000"/>
              </a:lnSpc>
              <a:spcBef>
                <a:spcPts val="0"/>
              </a:spcBef>
              <a:spcAft>
                <a:spcPts val="0"/>
              </a:spcAft>
              <a:buSzPct val="100000"/>
              <a:buFont typeface="StarSymbol"/>
              <a:buChar char="•"/>
              <a:tabLst/>
            </a:pPr>
            <a:endParaRPr lang="fr-FR" sz="2000" b="0" i="0" u="none" strike="noStrike" kern="1200" spc="0" baseline="0">
              <a:ln>
                <a:noFill/>
              </a:ln>
              <a:solidFill>
                <a:srgbClr val="FFFFFF"/>
              </a:solidFill>
              <a:latin typeface="Arial" pitchFamily="34"/>
              <a:ea typeface="Microsoft YaHei" pitchFamily="2"/>
              <a:cs typeface="Arial" pitchFamily="34"/>
            </a:endParaRPr>
          </a:p>
          <a:p>
            <a:pPr marL="0" marR="0" lvl="0" indent="0" algn="l" rtl="0" hangingPunct="1">
              <a:lnSpc>
                <a:spcPct val="100000"/>
              </a:lnSpc>
              <a:spcBef>
                <a:spcPts val="0"/>
              </a:spcBef>
              <a:spcAft>
                <a:spcPts val="0"/>
              </a:spcAft>
              <a:buSzPct val="100000"/>
              <a:buFont typeface="StarSymbol"/>
              <a:buChar char="•"/>
              <a:tabLst/>
            </a:pPr>
            <a:endParaRPr lang="fr-FR" sz="2000" b="0" i="0" u="none" strike="noStrike" kern="1200" spc="0" baseline="0">
              <a:ln>
                <a:noFill/>
              </a:ln>
              <a:solidFill>
                <a:srgbClr val="FFFFFF"/>
              </a:solidFill>
              <a:latin typeface="Arial" pitchFamily="34"/>
              <a:ea typeface="Microsoft YaHei" pitchFamily="2"/>
              <a:cs typeface="Arial" pitchFamily="34"/>
            </a:endParaRPr>
          </a:p>
          <a:p>
            <a:pPr marL="0" marR="0" lvl="0" indent="0" algn="l" rtl="0" hangingPunct="1">
              <a:lnSpc>
                <a:spcPct val="100000"/>
              </a:lnSpc>
              <a:spcBef>
                <a:spcPts val="0"/>
              </a:spcBef>
              <a:spcAft>
                <a:spcPts val="0"/>
              </a:spcAft>
              <a:buSzPct val="100000"/>
              <a:buFont typeface="StarSymbol"/>
              <a:buChar char="•"/>
              <a:tabLst/>
            </a:pPr>
            <a:endParaRPr lang="fr-FR" sz="2000" b="0" i="0" u="none" strike="noStrike" kern="1200" spc="0" baseline="0">
              <a:ln>
                <a:noFill/>
              </a:ln>
              <a:solidFill>
                <a:srgbClr val="FFFFFF"/>
              </a:solidFill>
              <a:latin typeface="Arial" pitchFamily="34"/>
              <a:ea typeface="Microsoft YaHei" pitchFamily="2"/>
              <a:cs typeface="Arial" pitchFamily="34"/>
            </a:endParaRPr>
          </a:p>
          <a:p>
            <a:pPr marL="0" marR="0" lvl="0" indent="0" algn="l" rtl="0" hangingPunct="1">
              <a:lnSpc>
                <a:spcPct val="100000"/>
              </a:lnSpc>
              <a:spcBef>
                <a:spcPts val="0"/>
              </a:spcBef>
              <a:spcAft>
                <a:spcPts val="0"/>
              </a:spcAft>
              <a:buSzPct val="100000"/>
              <a:buFont typeface="StarSymbol"/>
              <a:buChar char="•"/>
              <a:tabLst/>
            </a:pPr>
            <a:r>
              <a:rPr lang="fr-FR" sz="2000" b="0" i="0" u="none" strike="noStrike" kern="1200" spc="0" baseline="0">
                <a:ln>
                  <a:noFill/>
                </a:ln>
                <a:solidFill>
                  <a:srgbClr val="FFFFFF"/>
                </a:solidFill>
                <a:latin typeface="Arial" pitchFamily="34"/>
                <a:ea typeface="Microsoft YaHei" pitchFamily="2"/>
                <a:cs typeface="Arial" pitchFamily="34"/>
              </a:rPr>
              <a:t>Animations internationales : Galaxy Community Conference</a:t>
            </a:r>
          </a:p>
          <a:p>
            <a:pPr marL="457200" marR="0" lvl="1" indent="0" algn="l" rtl="0" hangingPunct="1">
              <a:lnSpc>
                <a:spcPct val="100000"/>
              </a:lnSpc>
              <a:spcBef>
                <a:spcPts val="0"/>
              </a:spcBef>
              <a:spcAft>
                <a:spcPts val="0"/>
              </a:spcAft>
              <a:buSzPct val="100000"/>
              <a:buFont typeface="StarSymbol"/>
              <a:buChar char="•"/>
              <a:tabLst/>
            </a:pPr>
            <a:r>
              <a:rPr lang="fr-FR" sz="2000" b="0" i="0" u="none" strike="noStrike" kern="1200" spc="0" baseline="0">
                <a:ln>
                  <a:noFill/>
                </a:ln>
                <a:solidFill>
                  <a:srgbClr val="FFFFFF"/>
                </a:solidFill>
                <a:latin typeface="Arial" pitchFamily="34"/>
                <a:ea typeface="Microsoft YaHei" pitchFamily="2"/>
                <a:cs typeface="Arial" pitchFamily="34"/>
              </a:rPr>
              <a:t>Oslo 2013 (poster, présentations)</a:t>
            </a:r>
          </a:p>
          <a:p>
            <a:pPr marL="457200" marR="0" lvl="1" indent="0" algn="l" rtl="0" hangingPunct="1">
              <a:lnSpc>
                <a:spcPct val="100000"/>
              </a:lnSpc>
              <a:spcBef>
                <a:spcPts val="0"/>
              </a:spcBef>
              <a:spcAft>
                <a:spcPts val="0"/>
              </a:spcAft>
              <a:buSzPct val="100000"/>
              <a:buFont typeface="StarSymbol"/>
              <a:buChar char="•"/>
              <a:tabLst/>
            </a:pPr>
            <a:r>
              <a:rPr lang="fr-FR" sz="2000" b="0" i="0" u="none" strike="noStrike" kern="1200" spc="0" baseline="0">
                <a:ln>
                  <a:noFill/>
                </a:ln>
                <a:solidFill>
                  <a:srgbClr val="FFFFFF"/>
                </a:solidFill>
                <a:latin typeface="Arial" pitchFamily="34"/>
                <a:ea typeface="Microsoft YaHei" pitchFamily="2"/>
                <a:cs typeface="Arial" pitchFamily="34"/>
              </a:rPr>
              <a:t>Baltimore 2014 (présentations)</a:t>
            </a:r>
          </a:p>
          <a:p>
            <a:pPr marL="457200" marR="0" lvl="1" indent="0" algn="l" rtl="0" hangingPunct="1">
              <a:lnSpc>
                <a:spcPct val="100000"/>
              </a:lnSpc>
              <a:spcBef>
                <a:spcPts val="0"/>
              </a:spcBef>
              <a:spcAft>
                <a:spcPts val="0"/>
              </a:spcAft>
              <a:buSzPct val="100000"/>
              <a:buFont typeface="StarSymbol"/>
              <a:buChar char="•"/>
              <a:tabLst/>
            </a:pPr>
            <a:r>
              <a:rPr lang="fr-FR" sz="2000" b="0" i="0" u="none" strike="noStrike" kern="1200" spc="0" baseline="0">
                <a:ln>
                  <a:noFill/>
                </a:ln>
                <a:solidFill>
                  <a:srgbClr val="FFFFFF"/>
                </a:solidFill>
                <a:latin typeface="Arial" pitchFamily="34"/>
                <a:ea typeface="Microsoft YaHei" pitchFamily="2"/>
                <a:cs typeface="Arial" pitchFamily="34"/>
              </a:rPr>
              <a:t>Chicago 2012 - Nebula: A web server dedicated to ChIP-seq data analyses</a:t>
            </a:r>
          </a:p>
          <a:p>
            <a:pPr marL="0" marR="0" lvl="0" indent="0" algn="l" rtl="0" hangingPunct="1">
              <a:lnSpc>
                <a:spcPct val="100000"/>
              </a:lnSpc>
              <a:spcBef>
                <a:spcPts val="0"/>
              </a:spcBef>
              <a:spcAft>
                <a:spcPts val="0"/>
              </a:spcAft>
              <a:buSzPct val="100000"/>
              <a:buFont typeface="StarSymbol"/>
              <a:buChar char="•"/>
              <a:tabLst/>
            </a:pPr>
            <a:endParaRPr lang="fr-FR" sz="2000" b="0" i="0" u="none" strike="noStrike" kern="1200" spc="0" baseline="0">
              <a:ln>
                <a:noFill/>
              </a:ln>
              <a:solidFill>
                <a:srgbClr val="FFFFFF"/>
              </a:solidFill>
              <a:latin typeface="Arial" pitchFamily="34"/>
              <a:ea typeface="Microsoft YaHei" pitchFamily="2"/>
              <a:cs typeface="Arial" pitchFamily="34"/>
            </a:endParaRPr>
          </a:p>
          <a:p>
            <a:pPr marL="0" marR="0" lvl="0" indent="0" algn="l" rtl="0" hangingPunct="1">
              <a:lnSpc>
                <a:spcPct val="100000"/>
              </a:lnSpc>
              <a:spcBef>
                <a:spcPts val="0"/>
              </a:spcBef>
              <a:spcAft>
                <a:spcPts val="0"/>
              </a:spcAft>
              <a:buSzPct val="100000"/>
              <a:buFont typeface="StarSymbol"/>
              <a:buChar char="•"/>
              <a:tabLst/>
            </a:pPr>
            <a:endParaRPr lang="fr-FR" sz="2000" b="0" i="0" u="none" strike="noStrike" kern="1200" spc="0" baseline="0">
              <a:ln>
                <a:noFill/>
              </a:ln>
              <a:solidFill>
                <a:srgbClr val="FFFFFF"/>
              </a:solidFill>
              <a:latin typeface="Arial" pitchFamily="34"/>
              <a:ea typeface="Microsoft YaHei" pitchFamily="2"/>
              <a:cs typeface="Arial" pitchFamily="34"/>
            </a:endParaRPr>
          </a:p>
          <a:p>
            <a:pPr marL="0" marR="0" lvl="0" indent="0" algn="l" rtl="0" hangingPunct="1">
              <a:lnSpc>
                <a:spcPct val="100000"/>
              </a:lnSpc>
              <a:spcBef>
                <a:spcPts val="0"/>
              </a:spcBef>
              <a:spcAft>
                <a:spcPts val="0"/>
              </a:spcAft>
              <a:buSzPct val="100000"/>
              <a:buFont typeface="StarSymbol"/>
              <a:buChar char="•"/>
              <a:tabLst/>
            </a:pPr>
            <a:endParaRPr lang="fr-FR" sz="2000" b="0" i="0" u="none" strike="noStrike" kern="1200" spc="0" baseline="0">
              <a:ln>
                <a:noFill/>
              </a:ln>
              <a:solidFill>
                <a:srgbClr val="FFFFFF"/>
              </a:solidFill>
              <a:latin typeface="Arial" pitchFamily="34"/>
              <a:ea typeface="Microsoft YaHei" pitchFamily="2"/>
              <a:cs typeface="Arial" pitchFamily="34"/>
            </a:endParaRPr>
          </a:p>
          <a:p>
            <a:pPr marL="0" marR="0" lvl="0" indent="0" algn="l" rtl="0" hangingPunct="1">
              <a:lnSpc>
                <a:spcPct val="100000"/>
              </a:lnSpc>
              <a:spcBef>
                <a:spcPts val="0"/>
              </a:spcBef>
              <a:spcAft>
                <a:spcPts val="0"/>
              </a:spcAft>
              <a:buSzPct val="100000"/>
              <a:buFont typeface="StarSymbol"/>
              <a:buChar char="•"/>
              <a:tabLst/>
            </a:pPr>
            <a:endParaRPr lang="fr-FR" sz="2000" b="0" i="0" u="none" strike="noStrike" kern="1200" spc="0" baseline="0">
              <a:ln>
                <a:noFill/>
              </a:ln>
              <a:solidFill>
                <a:srgbClr val="FFFFFF"/>
              </a:solidFill>
              <a:latin typeface="Arial" pitchFamily="34"/>
              <a:ea typeface="Microsoft YaHei" pitchFamily="2"/>
              <a:cs typeface="Arial" pitchFamily="34"/>
            </a:endParaRPr>
          </a:p>
          <a:p>
            <a:pPr marL="0" marR="0" lvl="0" indent="0" algn="l" rtl="0" hangingPunct="1">
              <a:lnSpc>
                <a:spcPct val="100000"/>
              </a:lnSpc>
              <a:spcBef>
                <a:spcPts val="0"/>
              </a:spcBef>
              <a:spcAft>
                <a:spcPts val="0"/>
              </a:spcAft>
              <a:buSzPct val="100000"/>
              <a:buFont typeface="StarSymbol"/>
              <a:buChar char="•"/>
              <a:tabLst/>
            </a:pPr>
            <a:r>
              <a:rPr lang="fr-FR" sz="2000" b="0" i="0" u="none" strike="noStrike" kern="1200" spc="0" baseline="0">
                <a:ln>
                  <a:noFill/>
                </a:ln>
                <a:solidFill>
                  <a:srgbClr val="FFFFFF"/>
                </a:solidFill>
                <a:latin typeface="Arial" pitchFamily="34"/>
                <a:ea typeface="Microsoft YaHei" pitchFamily="2"/>
                <a:cs typeface="Arial" pitchFamily="34"/>
              </a:rPr>
              <a:t>Les activités des PFs alimentent le GT.</a:t>
            </a:r>
          </a:p>
          <a:p>
            <a:pPr marL="0" marR="0" lvl="0" indent="0" algn="l" rtl="0" hangingPunct="1">
              <a:lnSpc>
                <a:spcPct val="100000"/>
              </a:lnSpc>
              <a:spcBef>
                <a:spcPts val="0"/>
              </a:spcBef>
              <a:spcAft>
                <a:spcPts val="0"/>
              </a:spcAft>
              <a:buNone/>
              <a:tabLst/>
            </a:pPr>
            <a:r>
              <a:rPr lang="fr-FR" sz="2000" b="0" i="0" u="none" strike="noStrike" kern="1200" spc="0" baseline="0">
                <a:ln>
                  <a:noFill/>
                </a:ln>
                <a:solidFill>
                  <a:srgbClr val="FFFFFF"/>
                </a:solidFill>
                <a:latin typeface="Arial" pitchFamily="34"/>
                <a:ea typeface="Microsoft YaHei" pitchFamily="2"/>
                <a:cs typeface="Arial" pitchFamily="34"/>
              </a:rPr>
              <a:t>Et le GT Galaxy aliment les PFs.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61">
    <p:spTree>
      <p:nvGrpSpPr>
        <p:cNvPr id="1" name=""/>
        <p:cNvGrpSpPr/>
        <p:nvPr/>
      </p:nvGrpSpPr>
      <p:grpSpPr>
        <a:xfrm>
          <a:off x="0" y="0"/>
          <a:ext cx="0" cy="0"/>
          <a:chOff x="0" y="0"/>
          <a:chExt cx="0" cy="0"/>
        </a:xfrm>
      </p:grpSpPr>
      <p:sp>
        <p:nvSpPr>
          <p:cNvPr id="2" name="Espace réservé du contenu 2"/>
          <p:cNvSpPr txBox="1">
            <a:spLocks noGrp="1"/>
          </p:cNvSpPr>
          <p:nvPr>
            <p:ph idx="1"/>
          </p:nvPr>
        </p:nvSpPr>
        <p:spPr>
          <a:xfrm>
            <a:off x="198000" y="843119"/>
            <a:ext cx="9764280" cy="5600880"/>
          </a:xfrm>
        </p:spPr>
        <p:txBody>
          <a:bodyP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9pPr>
          </a:lstStyle>
          <a:p>
            <a:pPr marL="415800" lvl="0" indent="-311040">
              <a:spcBef>
                <a:spcPts val="1426"/>
              </a:spcBef>
              <a:spcAft>
                <a:spcPts val="1134"/>
              </a:spcAft>
              <a:buNone/>
              <a:tabLst>
                <a:tab pos="33120" algn="l"/>
                <a:tab pos="482400" algn="l"/>
                <a:tab pos="931679" algn="l"/>
                <a:tab pos="1380960" algn="l"/>
                <a:tab pos="1830240" algn="l"/>
                <a:tab pos="2279519" algn="l"/>
                <a:tab pos="2728800" algn="l"/>
                <a:tab pos="3178080" algn="l"/>
                <a:tab pos="3627360" algn="l"/>
                <a:tab pos="4076640" algn="l"/>
                <a:tab pos="4525920" algn="l"/>
                <a:tab pos="4975200" algn="l"/>
                <a:tab pos="5424480" algn="l"/>
                <a:tab pos="5873400" algn="l"/>
                <a:tab pos="6322679" algn="l"/>
                <a:tab pos="6771960" algn="l"/>
                <a:tab pos="7221240" algn="l"/>
                <a:tab pos="7670520" algn="l"/>
                <a:tab pos="8119799" algn="l"/>
                <a:tab pos="8569080" algn="l"/>
              </a:tabLst>
            </a:pPr>
            <a:r>
              <a:rPr lang="fr-FR" sz="2000" kern="0" dirty="0">
                <a:latin typeface="Arial" pitchFamily="2"/>
              </a:rPr>
              <a:t>Ecole Thématique CNRS :</a:t>
            </a:r>
          </a:p>
          <a:p>
            <a:pPr marL="847799" lvl="1" indent="-311040">
              <a:spcBef>
                <a:spcPts val="1426"/>
              </a:spcBef>
              <a:tabLst>
                <a:tab pos="33119" algn="l"/>
                <a:tab pos="482400" algn="l"/>
                <a:tab pos="931679" algn="l"/>
                <a:tab pos="1380959" algn="l"/>
                <a:tab pos="1830239" algn="l"/>
                <a:tab pos="2279519" algn="l"/>
                <a:tab pos="2728798" algn="l"/>
                <a:tab pos="3178079" algn="l"/>
                <a:tab pos="3627359" algn="l"/>
                <a:tab pos="4076639" algn="l"/>
                <a:tab pos="4525918" algn="l"/>
                <a:tab pos="4975199" algn="l"/>
                <a:tab pos="5424479" algn="l"/>
                <a:tab pos="5873399" algn="l"/>
                <a:tab pos="6322678" algn="l"/>
                <a:tab pos="6771959" algn="l"/>
                <a:tab pos="7221239" algn="l"/>
                <a:tab pos="7670518" algn="l"/>
                <a:tab pos="8119799" algn="l"/>
                <a:tab pos="8569078" algn="l"/>
              </a:tabLst>
            </a:pPr>
            <a:r>
              <a:rPr lang="fr-FR" sz="2000" kern="0" dirty="0">
                <a:latin typeface="Arial" pitchFamily="2"/>
              </a:rPr>
              <a:t>Première école en 2014</a:t>
            </a:r>
          </a:p>
          <a:p>
            <a:pPr marL="847799" lvl="1" indent="-311040">
              <a:spcBef>
                <a:spcPts val="1426"/>
              </a:spcBef>
              <a:tabLst>
                <a:tab pos="33119" algn="l"/>
                <a:tab pos="482400" algn="l"/>
                <a:tab pos="931679" algn="l"/>
                <a:tab pos="1380959" algn="l"/>
                <a:tab pos="1830239" algn="l"/>
                <a:tab pos="2279519" algn="l"/>
                <a:tab pos="2728798" algn="l"/>
                <a:tab pos="3178079" algn="l"/>
                <a:tab pos="3627359" algn="l"/>
                <a:tab pos="4076639" algn="l"/>
                <a:tab pos="4525918" algn="l"/>
                <a:tab pos="4975199" algn="l"/>
                <a:tab pos="5424479" algn="l"/>
                <a:tab pos="5873399" algn="l"/>
                <a:tab pos="6322678" algn="l"/>
                <a:tab pos="6771959" algn="l"/>
                <a:tab pos="7221239" algn="l"/>
                <a:tab pos="7670518" algn="l"/>
                <a:tab pos="8119799" algn="l"/>
                <a:tab pos="8569078" algn="l"/>
              </a:tabLst>
            </a:pPr>
            <a:r>
              <a:rPr lang="fr-FR" sz="2000" kern="0" dirty="0">
                <a:latin typeface="Arial" pitchFamily="2"/>
              </a:rPr>
              <a:t>3 autres écoles en 2015 </a:t>
            </a:r>
            <a:r>
              <a:rPr lang="fr-FR" sz="1200" kern="0" dirty="0" smtClean="0">
                <a:latin typeface="Arial" pitchFamily="2"/>
              </a:rPr>
              <a:t>(</a:t>
            </a:r>
            <a:r>
              <a:rPr lang="fr-FR" sz="1200" kern="0" dirty="0">
                <a:latin typeface="Arial" pitchFamily="2"/>
              </a:rPr>
              <a:t>Nantes, France Génomique, Sud)</a:t>
            </a:r>
          </a:p>
          <a:p>
            <a:pPr marL="415800" lvl="0" indent="-311040">
              <a:spcBef>
                <a:spcPts val="1426"/>
              </a:spcBef>
              <a:spcAft>
                <a:spcPts val="1134"/>
              </a:spcAft>
              <a:buNone/>
              <a:tabLst>
                <a:tab pos="33120" algn="l"/>
                <a:tab pos="482400" algn="l"/>
                <a:tab pos="931679" algn="l"/>
                <a:tab pos="1380960" algn="l"/>
                <a:tab pos="1830240" algn="l"/>
                <a:tab pos="2279519" algn="l"/>
                <a:tab pos="2728800" algn="l"/>
                <a:tab pos="3178080" algn="l"/>
                <a:tab pos="3627360" algn="l"/>
                <a:tab pos="4076640" algn="l"/>
                <a:tab pos="4525920" algn="l"/>
                <a:tab pos="4975200" algn="l"/>
                <a:tab pos="5424480" algn="l"/>
                <a:tab pos="5873400" algn="l"/>
                <a:tab pos="6322679" algn="l"/>
                <a:tab pos="6771960" algn="l"/>
                <a:tab pos="7221240" algn="l"/>
                <a:tab pos="7670520" algn="l"/>
                <a:tab pos="8119799" algn="l"/>
                <a:tab pos="8569080" algn="l"/>
              </a:tabLst>
            </a:pPr>
            <a:r>
              <a:rPr lang="fr-FR" sz="2000" kern="0" dirty="0">
                <a:latin typeface="Arial" pitchFamily="2"/>
              </a:rPr>
              <a:t>Objectifs :</a:t>
            </a:r>
          </a:p>
          <a:p>
            <a:pPr marL="847799" lvl="1" indent="-311040">
              <a:spcBef>
                <a:spcPts val="1426"/>
              </a:spcBef>
              <a:tabLst>
                <a:tab pos="33119" algn="l"/>
                <a:tab pos="482400" algn="l"/>
                <a:tab pos="931679" algn="l"/>
                <a:tab pos="1380959" algn="l"/>
                <a:tab pos="1830239" algn="l"/>
                <a:tab pos="2279519" algn="l"/>
                <a:tab pos="2728798" algn="l"/>
                <a:tab pos="3178079" algn="l"/>
                <a:tab pos="3627359" algn="l"/>
                <a:tab pos="4076639" algn="l"/>
                <a:tab pos="4525918" algn="l"/>
                <a:tab pos="4975199" algn="l"/>
                <a:tab pos="5424479" algn="l"/>
                <a:tab pos="5873399" algn="l"/>
                <a:tab pos="6322678" algn="l"/>
                <a:tab pos="6771959" algn="l"/>
                <a:tab pos="7221239" algn="l"/>
                <a:tab pos="7670518" algn="l"/>
                <a:tab pos="8119799" algn="l"/>
                <a:tab pos="8569078" algn="l"/>
              </a:tabLst>
            </a:pPr>
            <a:r>
              <a:rPr lang="fr-FR" sz="2000" kern="0" dirty="0">
                <a:latin typeface="Arial" pitchFamily="2"/>
              </a:rPr>
              <a:t>Former à l’intégration d’outils  + Développements internes</a:t>
            </a:r>
          </a:p>
          <a:p>
            <a:pPr marL="847799" lvl="1" indent="-311040">
              <a:spcBef>
                <a:spcPts val="1426"/>
              </a:spcBef>
              <a:tabLst>
                <a:tab pos="33119" algn="l"/>
                <a:tab pos="482400" algn="l"/>
                <a:tab pos="931679" algn="l"/>
                <a:tab pos="1380959" algn="l"/>
                <a:tab pos="1830239" algn="l"/>
                <a:tab pos="2279519" algn="l"/>
                <a:tab pos="2728798" algn="l"/>
                <a:tab pos="3178079" algn="l"/>
                <a:tab pos="3627359" algn="l"/>
                <a:tab pos="4076639" algn="l"/>
                <a:tab pos="4525918" algn="l"/>
                <a:tab pos="4975199" algn="l"/>
                <a:tab pos="5424479" algn="l"/>
                <a:tab pos="5873399" algn="l"/>
                <a:tab pos="6322678" algn="l"/>
                <a:tab pos="6771959" algn="l"/>
                <a:tab pos="7221239" algn="l"/>
                <a:tab pos="7670518" algn="l"/>
                <a:tab pos="8119799" algn="l"/>
                <a:tab pos="8569078" algn="l"/>
              </a:tabLst>
            </a:pPr>
            <a:r>
              <a:rPr lang="fr-FR" sz="2000" kern="0" dirty="0">
                <a:latin typeface="Arial" pitchFamily="2"/>
              </a:rPr>
              <a:t>Renforcer la structuration de la communauté émergente</a:t>
            </a:r>
          </a:p>
          <a:p>
            <a:pPr marL="847799" lvl="1" indent="-311040">
              <a:spcBef>
                <a:spcPts val="1426"/>
              </a:spcBef>
              <a:tabLst>
                <a:tab pos="33119" algn="l"/>
                <a:tab pos="482400" algn="l"/>
                <a:tab pos="931679" algn="l"/>
                <a:tab pos="1380959" algn="l"/>
                <a:tab pos="1830239" algn="l"/>
                <a:tab pos="2279519" algn="l"/>
                <a:tab pos="2728798" algn="l"/>
                <a:tab pos="3178079" algn="l"/>
                <a:tab pos="3627359" algn="l"/>
                <a:tab pos="4076639" algn="l"/>
                <a:tab pos="4525918" algn="l"/>
                <a:tab pos="4975199" algn="l"/>
                <a:tab pos="5424479" algn="l"/>
                <a:tab pos="5873399" algn="l"/>
                <a:tab pos="6322678" algn="l"/>
                <a:tab pos="6771959" algn="l"/>
                <a:tab pos="7221239" algn="l"/>
                <a:tab pos="7670518" algn="l"/>
                <a:tab pos="8119799" algn="l"/>
                <a:tab pos="8569078" algn="l"/>
              </a:tabLst>
            </a:pPr>
            <a:r>
              <a:rPr lang="fr-FR" sz="2000" kern="0" dirty="0">
                <a:latin typeface="Arial" pitchFamily="2"/>
              </a:rPr>
              <a:t>12 Intervenants issus des plateformes de l’IFB (GT </a:t>
            </a:r>
            <a:r>
              <a:rPr lang="fr-FR" sz="2000" kern="0" dirty="0" err="1">
                <a:latin typeface="Arial" pitchFamily="2"/>
              </a:rPr>
              <a:t>Galaxy</a:t>
            </a:r>
            <a:r>
              <a:rPr lang="fr-FR" sz="2000" kern="0" dirty="0">
                <a:latin typeface="Arial" pitchFamily="2"/>
              </a:rPr>
              <a:t>) -&gt; 20 formés.</a:t>
            </a:r>
          </a:p>
          <a:p>
            <a:pPr marL="415800" lvl="0" indent="-311040">
              <a:spcBef>
                <a:spcPts val="1426"/>
              </a:spcBef>
              <a:spcAft>
                <a:spcPts val="1134"/>
              </a:spcAft>
              <a:buNone/>
              <a:tabLst>
                <a:tab pos="33120" algn="l"/>
                <a:tab pos="482400" algn="l"/>
                <a:tab pos="931679" algn="l"/>
                <a:tab pos="1380960" algn="l"/>
                <a:tab pos="1830240" algn="l"/>
                <a:tab pos="2279519" algn="l"/>
                <a:tab pos="2728800" algn="l"/>
                <a:tab pos="3178080" algn="l"/>
                <a:tab pos="3627360" algn="l"/>
                <a:tab pos="4076640" algn="l"/>
                <a:tab pos="4525920" algn="l"/>
                <a:tab pos="4975200" algn="l"/>
                <a:tab pos="5424480" algn="l"/>
                <a:tab pos="5873400" algn="l"/>
                <a:tab pos="6322679" algn="l"/>
                <a:tab pos="6771960" algn="l"/>
                <a:tab pos="7221240" algn="l"/>
                <a:tab pos="7670520" algn="l"/>
                <a:tab pos="8119799" algn="l"/>
                <a:tab pos="8569080" algn="l"/>
              </a:tabLst>
            </a:pPr>
            <a:r>
              <a:rPr lang="fr-FR" sz="2000" kern="0" dirty="0">
                <a:latin typeface="Arial" pitchFamily="2"/>
              </a:rPr>
              <a:t>Programme : architecture, </a:t>
            </a:r>
            <a:r>
              <a:rPr lang="fr-FR" sz="2000" kern="0" dirty="0" err="1">
                <a:latin typeface="Arial" pitchFamily="2"/>
              </a:rPr>
              <a:t>ToolShed</a:t>
            </a:r>
            <a:r>
              <a:rPr lang="fr-FR" sz="2000" kern="0" dirty="0">
                <a:latin typeface="Arial" pitchFamily="2"/>
              </a:rPr>
              <a:t>, API.</a:t>
            </a:r>
          </a:p>
          <a:p>
            <a:pPr marL="415800" lvl="0" indent="-311040">
              <a:spcBef>
                <a:spcPts val="1426"/>
              </a:spcBef>
              <a:spcAft>
                <a:spcPts val="1134"/>
              </a:spcAft>
              <a:buNone/>
              <a:tabLst>
                <a:tab pos="33120" algn="l"/>
                <a:tab pos="482400" algn="l"/>
                <a:tab pos="931679" algn="l"/>
                <a:tab pos="1380960" algn="l"/>
                <a:tab pos="1830240" algn="l"/>
                <a:tab pos="2279519" algn="l"/>
                <a:tab pos="2728800" algn="l"/>
                <a:tab pos="3178080" algn="l"/>
                <a:tab pos="3627360" algn="l"/>
                <a:tab pos="4076640" algn="l"/>
                <a:tab pos="4525920" algn="l"/>
                <a:tab pos="4975200" algn="l"/>
                <a:tab pos="5424480" algn="l"/>
                <a:tab pos="5873400" algn="l"/>
                <a:tab pos="6322679" algn="l"/>
                <a:tab pos="6771960" algn="l"/>
                <a:tab pos="7221240" algn="l"/>
                <a:tab pos="7670520" algn="l"/>
                <a:tab pos="8119799" algn="l"/>
                <a:tab pos="8569080" algn="l"/>
              </a:tabLst>
            </a:pPr>
            <a:r>
              <a:rPr lang="fr-FR" sz="2000" kern="0" dirty="0">
                <a:latin typeface="Arial" pitchFamily="2"/>
              </a:rPr>
              <a:t>Web (supports de cours, programme) : </a:t>
            </a:r>
            <a:r>
              <a:rPr lang="fr-FR" sz="2000" u="sng" kern="0" dirty="0">
                <a:latin typeface="Arial" pitchFamily="2"/>
              </a:rPr>
              <a:t>http://galaxy4bioinformatics.sb-roscoff.fr/</a:t>
            </a:r>
          </a:p>
        </p:txBody>
      </p:sp>
      <p:pic>
        <p:nvPicPr>
          <p:cNvPr id="3" name="Picture 2"/>
          <p:cNvPicPr>
            <a:picLocks noChangeAspect="1"/>
          </p:cNvPicPr>
          <p:nvPr/>
        </p:nvPicPr>
        <p:blipFill>
          <a:blip r:embed="rId3" cstate="print"/>
          <a:srcRect/>
          <a:stretch>
            <a:fillRect/>
          </a:stretch>
        </p:blipFill>
        <p:spPr>
          <a:xfrm>
            <a:off x="6408360" y="827640"/>
            <a:ext cx="3590640" cy="1744919"/>
          </a:xfrm>
          <a:prstGeom prst="rect">
            <a:avLst/>
          </a:prstGeom>
          <a:noFill/>
          <a:ln>
            <a:noFill/>
          </a:ln>
        </p:spPr>
      </p:pic>
      <p:sp>
        <p:nvSpPr>
          <p:cNvPr id="4" name="ZoneTexte 4"/>
          <p:cNvSpPr txBox="1"/>
          <p:nvPr/>
        </p:nvSpPr>
        <p:spPr>
          <a:xfrm>
            <a:off x="0" y="-36720"/>
            <a:ext cx="10080720" cy="582840"/>
          </a:xfrm>
          <a:prstGeom prst="rect">
            <a:avLst/>
          </a:prstGeom>
          <a:noFill/>
          <a:ln>
            <a:noFill/>
          </a:ln>
        </p:spPr>
        <p:txBody>
          <a:bodyPr vert="horz" wrap="square" lIns="100800" tIns="50400" rIns="100800" bIns="50400" anchor="t" anchorCtr="1"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3400" b="0" i="0" u="none" strike="noStrike" kern="0" spc="0" baseline="0">
                <a:ln>
                  <a:noFill/>
                </a:ln>
                <a:solidFill>
                  <a:srgbClr val="FFFFFF"/>
                </a:solidFill>
                <a:effectLst>
                  <a:outerShdw dist="17961" dir="2700000">
                    <a:scrgbClr r="0" g="0" b="0"/>
                  </a:outerShdw>
                </a:effectLst>
                <a:latin typeface="Arial" pitchFamily="34"/>
                <a:ea typeface="Microsoft YaHei" pitchFamily="2"/>
                <a:cs typeface="Arial" pitchFamily="34"/>
              </a:rPr>
              <a:t>Ecole thématique Galaxy4Bioinformatics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62">
    <p:spTree>
      <p:nvGrpSpPr>
        <p:cNvPr id="1" name=""/>
        <p:cNvGrpSpPr/>
        <p:nvPr/>
      </p:nvGrpSpPr>
      <p:grpSpPr>
        <a:xfrm>
          <a:off x="0" y="0"/>
          <a:ext cx="0" cy="0"/>
          <a:chOff x="0" y="0"/>
          <a:chExt cx="0" cy="0"/>
        </a:xfrm>
      </p:grpSpPr>
      <p:sp>
        <p:nvSpPr>
          <p:cNvPr id="2" name="Rectangle 4"/>
          <p:cNvSpPr/>
          <p:nvPr/>
        </p:nvSpPr>
        <p:spPr>
          <a:xfrm>
            <a:off x="356760" y="1001520"/>
            <a:ext cx="6786720" cy="386280"/>
          </a:xfrm>
          <a:prstGeom prst="rect">
            <a:avLst/>
          </a:prstGeom>
          <a:noFill/>
          <a:ln>
            <a:noFill/>
            <a:prstDash val="solid"/>
          </a:ln>
        </p:spPr>
        <p:txBody>
          <a:bodyPr vert="horz" wrap="square" lIns="100800" tIns="50400" rIns="100800" bIns="504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fr-FR" sz="2000" b="0" i="0" u="none" strike="noStrike" kern="1200" spc="0" baseline="0">
                <a:ln>
                  <a:noFill/>
                </a:ln>
                <a:solidFill>
                  <a:srgbClr val="FFFFFF"/>
                </a:solidFill>
                <a:latin typeface="Arial" pitchFamily="34"/>
                <a:ea typeface="Microsoft YaHei" pitchFamily="2"/>
                <a:cs typeface="Arial" pitchFamily="34"/>
              </a:rPr>
              <a:t>Nombre de stagiaires : 20</a:t>
            </a:r>
          </a:p>
        </p:txBody>
      </p:sp>
      <p:sp>
        <p:nvSpPr>
          <p:cNvPr id="3" name="AutoShape 10" descr="Sigenae Team"/>
          <p:cNvSpPr/>
          <p:nvPr/>
        </p:nvSpPr>
        <p:spPr>
          <a:xfrm>
            <a:off x="171360" y="-159120"/>
            <a:ext cx="335880" cy="335880"/>
          </a:xfrm>
          <a:prstGeom prst="rect">
            <a:avLst/>
          </a:prstGeom>
          <a:noFill/>
          <a:ln>
            <a:noFill/>
            <a:prstDash val="solid"/>
          </a:ln>
        </p:spPr>
        <p:txBody>
          <a:bodyPr vert="horz" wrap="square" lIns="100800" tIns="50400" rIns="100800" bIns="504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pic>
        <p:nvPicPr>
          <p:cNvPr id="4" name="Picture 2"/>
          <p:cNvPicPr>
            <a:picLocks noChangeAspect="1"/>
          </p:cNvPicPr>
          <p:nvPr/>
        </p:nvPicPr>
        <p:blipFill>
          <a:blip r:embed="rId3" cstate="print"/>
          <a:srcRect l="49948" t="57600" r="15402" b="7840"/>
          <a:stretch>
            <a:fillRect/>
          </a:stretch>
        </p:blipFill>
        <p:spPr>
          <a:xfrm>
            <a:off x="39240" y="1636560"/>
            <a:ext cx="4966560" cy="3095640"/>
          </a:xfrm>
          <a:prstGeom prst="rect">
            <a:avLst/>
          </a:prstGeom>
          <a:noFill/>
          <a:ln>
            <a:noFill/>
          </a:ln>
        </p:spPr>
      </p:pic>
      <p:pic>
        <p:nvPicPr>
          <p:cNvPr id="5" name="Picture 3"/>
          <p:cNvPicPr>
            <a:picLocks noChangeAspect="1"/>
          </p:cNvPicPr>
          <p:nvPr/>
        </p:nvPicPr>
        <p:blipFill>
          <a:blip r:embed="rId4" cstate="print"/>
          <a:srcRect l="49048" t="13678" r="16751" b="54698"/>
          <a:stretch>
            <a:fillRect/>
          </a:stretch>
        </p:blipFill>
        <p:spPr>
          <a:xfrm>
            <a:off x="4960800" y="3851845"/>
            <a:ext cx="5159880" cy="2981701"/>
          </a:xfrm>
          <a:prstGeom prst="rect">
            <a:avLst/>
          </a:prstGeom>
          <a:noFill/>
          <a:ln>
            <a:noFill/>
          </a:ln>
        </p:spPr>
      </p:pic>
      <p:sp>
        <p:nvSpPr>
          <p:cNvPr id="6" name="ZoneTexte 12"/>
          <p:cNvSpPr txBox="1"/>
          <p:nvPr/>
        </p:nvSpPr>
        <p:spPr>
          <a:xfrm>
            <a:off x="4653000" y="7113599"/>
            <a:ext cx="5405400" cy="302400"/>
          </a:xfrm>
          <a:prstGeom prst="rect">
            <a:avLst/>
          </a:prstGeom>
          <a:noFill/>
          <a:ln>
            <a:noFill/>
          </a:ln>
        </p:spPr>
        <p:txBody>
          <a:bodyPr vert="horz" wrap="none" lIns="100800" tIns="50400" rIns="100800" bIns="504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fr-FR" sz="1300" b="0" i="0" u="none" strike="noStrike" kern="1200" spc="0" baseline="0">
                <a:ln>
                  <a:noFill/>
                </a:ln>
                <a:solidFill>
                  <a:srgbClr val="000000"/>
                </a:solidFill>
                <a:latin typeface="Calibri" pitchFamily="18"/>
                <a:ea typeface="Microsoft YaHei" pitchFamily="2"/>
                <a:cs typeface="Mangal" pitchFamily="2"/>
              </a:rPr>
              <a:t>Source :  FICHE D'EVALUATION de l’Ecole Thématique "Galaxy4bioinformatics"</a:t>
            </a:r>
          </a:p>
        </p:txBody>
      </p:sp>
      <p:sp>
        <p:nvSpPr>
          <p:cNvPr id="7" name="ZoneTexte 7"/>
          <p:cNvSpPr txBox="1"/>
          <p:nvPr/>
        </p:nvSpPr>
        <p:spPr>
          <a:xfrm>
            <a:off x="0" y="35280"/>
            <a:ext cx="10080720" cy="582840"/>
          </a:xfrm>
          <a:prstGeom prst="rect">
            <a:avLst/>
          </a:prstGeom>
          <a:noFill/>
          <a:ln>
            <a:noFill/>
          </a:ln>
        </p:spPr>
        <p:txBody>
          <a:bodyPr vert="horz" wrap="square" lIns="100800" tIns="50400" rIns="100800" bIns="50400" anchor="t" anchorCtr="1"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3400" b="0" i="0" u="none" strike="noStrike" kern="0" spc="0" baseline="0">
                <a:ln>
                  <a:noFill/>
                </a:ln>
                <a:solidFill>
                  <a:srgbClr val="FFFFFF"/>
                </a:solidFill>
                <a:effectLst>
                  <a:outerShdw dist="17961" dir="2700000">
                    <a:scrgbClr r="0" g="0" b="0"/>
                  </a:outerShdw>
                </a:effectLst>
                <a:latin typeface="Arial" pitchFamily="34"/>
                <a:ea typeface="Microsoft YaHei" pitchFamily="2"/>
                <a:cs typeface="Arial" pitchFamily="34"/>
              </a:rPr>
              <a:t>Enquête de satisfaction</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Rectangle 30"/>
          <p:cNvSpPr/>
          <p:nvPr/>
        </p:nvSpPr>
        <p:spPr>
          <a:xfrm>
            <a:off x="2473560" y="3607920"/>
            <a:ext cx="4997160" cy="849600"/>
          </a:xfrm>
          <a:prstGeom prst="rect">
            <a:avLst/>
          </a:prstGeom>
          <a:solidFill>
            <a:srgbClr val="61B7D2"/>
          </a:solidFill>
          <a:ln>
            <a:noFill/>
            <a:prstDash val="solid"/>
          </a:ln>
        </p:spPr>
        <p:txBody>
          <a:bodyPr vert="horz" wrap="square" lIns="100800" tIns="50400" rIns="100800" bIns="504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1800" b="1" i="0" u="none" strike="noStrike" kern="1200" spc="0" baseline="0">
                <a:ln>
                  <a:noFill/>
                </a:ln>
                <a:solidFill>
                  <a:srgbClr val="FFFFFF"/>
                </a:solidFill>
                <a:latin typeface="Calibri" pitchFamily="18"/>
                <a:ea typeface="Microsoft YaHei" pitchFamily="2"/>
                <a:cs typeface="Mangal" pitchFamily="2"/>
              </a:rPr>
              <a:t>INVENTORY</a:t>
            </a:r>
          </a:p>
        </p:txBody>
      </p:sp>
      <p:sp>
        <p:nvSpPr>
          <p:cNvPr id="3" name="Rectangle 31"/>
          <p:cNvSpPr/>
          <p:nvPr/>
        </p:nvSpPr>
        <p:spPr>
          <a:xfrm>
            <a:off x="2473560" y="2655720"/>
            <a:ext cx="2498400" cy="849600"/>
          </a:xfrm>
          <a:prstGeom prst="rect">
            <a:avLst/>
          </a:prstGeom>
          <a:solidFill>
            <a:srgbClr val="BFBFBF"/>
          </a:solidFill>
          <a:ln>
            <a:noFill/>
            <a:prstDash val="solid"/>
          </a:ln>
        </p:spPr>
        <p:txBody>
          <a:bodyPr vert="horz" wrap="square" lIns="100800" tIns="50400" rIns="100800" bIns="504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1800" b="1" i="0" u="none" strike="noStrike" kern="1200" spc="0" baseline="0">
                <a:ln>
                  <a:noFill/>
                </a:ln>
                <a:solidFill>
                  <a:srgbClr val="7F7F7F"/>
                </a:solidFill>
                <a:latin typeface="Calibri" pitchFamily="18"/>
                <a:ea typeface="Microsoft YaHei" pitchFamily="2"/>
                <a:cs typeface="Mangal" pitchFamily="2"/>
              </a:rPr>
              <a:t>TRAINING</a:t>
            </a:r>
          </a:p>
        </p:txBody>
      </p:sp>
      <p:sp>
        <p:nvSpPr>
          <p:cNvPr id="4" name="Rectangle 35"/>
          <p:cNvSpPr/>
          <p:nvPr/>
        </p:nvSpPr>
        <p:spPr>
          <a:xfrm>
            <a:off x="5089319" y="2655720"/>
            <a:ext cx="2381399" cy="849600"/>
          </a:xfrm>
          <a:prstGeom prst="rect">
            <a:avLst/>
          </a:prstGeom>
          <a:solidFill>
            <a:srgbClr val="BFBFBF"/>
          </a:solidFill>
          <a:ln>
            <a:noFill/>
            <a:prstDash val="solid"/>
          </a:ln>
        </p:spPr>
        <p:txBody>
          <a:bodyPr vert="horz" wrap="square" lIns="100800" tIns="50400" rIns="100800" bIns="504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1800" b="1" i="0" u="none" strike="noStrike" kern="1200" spc="0" baseline="0">
                <a:ln>
                  <a:noFill/>
                </a:ln>
                <a:solidFill>
                  <a:srgbClr val="7F7F7F"/>
                </a:solidFill>
                <a:latin typeface="Calibri" pitchFamily="18"/>
                <a:ea typeface="Microsoft YaHei" pitchFamily="2"/>
                <a:cs typeface="Mangal" pitchFamily="2"/>
              </a:rPr>
              <a:t>INTEGRATION INTO GALAXY</a:t>
            </a:r>
          </a:p>
        </p:txBody>
      </p:sp>
      <p:sp>
        <p:nvSpPr>
          <p:cNvPr id="5" name="Rectangle 37"/>
          <p:cNvSpPr/>
          <p:nvPr/>
        </p:nvSpPr>
        <p:spPr>
          <a:xfrm>
            <a:off x="648000" y="2655720"/>
            <a:ext cx="1667160" cy="1802160"/>
          </a:xfrm>
          <a:prstGeom prst="rect">
            <a:avLst/>
          </a:prstGeom>
          <a:solidFill>
            <a:srgbClr val="BFBFBF"/>
          </a:solidFill>
          <a:ln>
            <a:noFill/>
            <a:prstDash val="solid"/>
          </a:ln>
        </p:spPr>
        <p:txBody>
          <a:bodyPr vert="horz" wrap="square" lIns="100800" tIns="50400" rIns="100800" bIns="504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1800" b="1" i="0" u="none" strike="noStrike" kern="1200" spc="0" baseline="0">
                <a:ln>
                  <a:noFill/>
                </a:ln>
                <a:solidFill>
                  <a:srgbClr val="7F7F7F"/>
                </a:solidFill>
                <a:latin typeface="Calibri" pitchFamily="18"/>
                <a:ea typeface="Microsoft YaHei" pitchFamily="2"/>
                <a:cs typeface="Mangal" pitchFamily="2"/>
              </a:rPr>
              <a:t>GOOD PRACTICES MANUAL</a:t>
            </a:r>
          </a:p>
        </p:txBody>
      </p:sp>
      <p:sp>
        <p:nvSpPr>
          <p:cNvPr id="6" name="ZoneTexte 38"/>
          <p:cNvSpPr txBox="1"/>
          <p:nvPr/>
        </p:nvSpPr>
        <p:spPr>
          <a:xfrm>
            <a:off x="2417760" y="2224800"/>
            <a:ext cx="2352600" cy="380160"/>
          </a:xfrm>
          <a:prstGeom prst="rect">
            <a:avLst/>
          </a:prstGeom>
          <a:noFill/>
          <a:ln>
            <a:noFill/>
          </a:ln>
        </p:spPr>
        <p:txBody>
          <a:bodyPr vert="horz" wrap="none" lIns="100800" tIns="50400" rIns="100800" bIns="504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fr-FR" sz="1800" b="1" i="1" u="none" strike="noStrike" kern="1200" spc="0" baseline="0">
                <a:ln>
                  <a:noFill/>
                </a:ln>
                <a:solidFill>
                  <a:srgbClr val="7F7F7F"/>
                </a:solidFill>
                <a:latin typeface="Calibri" pitchFamily="18"/>
                <a:ea typeface="Microsoft YaHei" pitchFamily="2"/>
                <a:cs typeface="Mangal" pitchFamily="2"/>
              </a:rPr>
              <a:t>Galaxy4Bioinformatics</a:t>
            </a:r>
          </a:p>
        </p:txBody>
      </p:sp>
      <p:sp>
        <p:nvSpPr>
          <p:cNvPr id="7" name="Rectangle 39"/>
          <p:cNvSpPr/>
          <p:nvPr/>
        </p:nvSpPr>
        <p:spPr>
          <a:xfrm>
            <a:off x="7633440" y="2655720"/>
            <a:ext cx="1667160" cy="1802160"/>
          </a:xfrm>
          <a:prstGeom prst="rect">
            <a:avLst/>
          </a:prstGeom>
          <a:solidFill>
            <a:srgbClr val="BFBFBF"/>
          </a:solidFill>
          <a:ln>
            <a:noFill/>
            <a:prstDash val="solid"/>
          </a:ln>
        </p:spPr>
        <p:txBody>
          <a:bodyPr vert="horz" wrap="square" lIns="100800" tIns="50400" rIns="100800" bIns="504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1800" b="1" i="0" u="none" strike="noStrike" kern="1200" spc="0" baseline="0">
                <a:ln>
                  <a:noFill/>
                </a:ln>
                <a:solidFill>
                  <a:srgbClr val="7F7F7F"/>
                </a:solidFill>
                <a:latin typeface="Calibri" pitchFamily="18"/>
                <a:ea typeface="Microsoft YaHei" pitchFamily="2"/>
                <a:cs typeface="Mangal" pitchFamily="2"/>
              </a:rPr>
              <a:t>CENTRALISED REPOSITORY</a:t>
            </a:r>
          </a:p>
        </p:txBody>
      </p:sp>
      <p:sp>
        <p:nvSpPr>
          <p:cNvPr id="8" name="ZoneTexte 40"/>
          <p:cNvSpPr txBox="1"/>
          <p:nvPr/>
        </p:nvSpPr>
        <p:spPr>
          <a:xfrm>
            <a:off x="5074920" y="1919520"/>
            <a:ext cx="2638080" cy="659160"/>
          </a:xfrm>
          <a:prstGeom prst="rect">
            <a:avLst/>
          </a:prstGeom>
          <a:noFill/>
          <a:ln>
            <a:noFill/>
          </a:ln>
        </p:spPr>
        <p:txBody>
          <a:bodyPr vert="horz" wrap="square" lIns="100800" tIns="50400" rIns="100800" bIns="504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fr-FR" sz="1800" b="1" i="1" u="none" strike="noStrike" kern="1200" spc="0" baseline="0">
                <a:ln>
                  <a:noFill/>
                </a:ln>
                <a:solidFill>
                  <a:srgbClr val="7F7F7F"/>
                </a:solidFill>
                <a:latin typeface="Calibri" pitchFamily="18"/>
                <a:ea typeface="Microsoft YaHei" pitchFamily="2"/>
                <a:cs typeface="Mangal" pitchFamily="2"/>
              </a:rPr>
              <a:t>Deployment on platforms and Cloud</a:t>
            </a:r>
          </a:p>
        </p:txBody>
      </p:sp>
      <p:sp>
        <p:nvSpPr>
          <p:cNvPr id="9" name="ZoneTexte 41"/>
          <p:cNvSpPr txBox="1"/>
          <p:nvPr/>
        </p:nvSpPr>
        <p:spPr>
          <a:xfrm>
            <a:off x="7514640" y="4457520"/>
            <a:ext cx="2262600" cy="659160"/>
          </a:xfrm>
          <a:prstGeom prst="rect">
            <a:avLst/>
          </a:prstGeom>
          <a:noFill/>
          <a:ln>
            <a:noFill/>
          </a:ln>
        </p:spPr>
        <p:txBody>
          <a:bodyPr vert="horz" wrap="square" lIns="100800" tIns="50400" rIns="100800" bIns="504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fr-FR" sz="1800" b="1" i="1" u="none" strike="noStrike" kern="1200" spc="0" baseline="0">
                <a:ln>
                  <a:noFill/>
                </a:ln>
                <a:solidFill>
                  <a:srgbClr val="7F7F7F"/>
                </a:solidFill>
                <a:latin typeface="Calibri" pitchFamily="18"/>
                <a:ea typeface="Microsoft YaHei" pitchFamily="2"/>
                <a:cs typeface="Mangal" pitchFamily="2"/>
              </a:rPr>
              <a:t>Contacts with the Galaxy Team</a:t>
            </a:r>
          </a:p>
        </p:txBody>
      </p:sp>
      <p:sp>
        <p:nvSpPr>
          <p:cNvPr id="10" name="ZoneTexte 42"/>
          <p:cNvSpPr txBox="1"/>
          <p:nvPr/>
        </p:nvSpPr>
        <p:spPr>
          <a:xfrm>
            <a:off x="7792200" y="1919520"/>
            <a:ext cx="1289880" cy="659160"/>
          </a:xfrm>
          <a:prstGeom prst="rect">
            <a:avLst/>
          </a:prstGeom>
          <a:noFill/>
          <a:ln>
            <a:noFill/>
          </a:ln>
        </p:spPr>
        <p:txBody>
          <a:bodyPr vert="horz" wrap="square" lIns="100800" tIns="50400" rIns="100800" bIns="504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fr-FR" sz="1800" b="1" i="1" u="none" strike="noStrike" kern="1200" spc="0" baseline="0">
                <a:ln>
                  <a:noFill/>
                </a:ln>
                <a:solidFill>
                  <a:srgbClr val="7F7F7F"/>
                </a:solidFill>
                <a:latin typeface="Calibri" pitchFamily="18"/>
                <a:ea typeface="Microsoft YaHei" pitchFamily="2"/>
                <a:cs typeface="Mangal" pitchFamily="2"/>
              </a:rPr>
              <a:t>National Toolshed</a:t>
            </a:r>
          </a:p>
        </p:txBody>
      </p:sp>
      <p:sp>
        <p:nvSpPr>
          <p:cNvPr id="11" name="Rectangle 43"/>
          <p:cNvSpPr/>
          <p:nvPr/>
        </p:nvSpPr>
        <p:spPr>
          <a:xfrm>
            <a:off x="2451960" y="4492080"/>
            <a:ext cx="5040360" cy="659160"/>
          </a:xfrm>
          <a:prstGeom prst="rect">
            <a:avLst/>
          </a:prstGeom>
          <a:noFill/>
          <a:ln>
            <a:noFill/>
            <a:prstDash val="solid"/>
          </a:ln>
        </p:spPr>
        <p:txBody>
          <a:bodyPr vert="horz" wrap="square" lIns="100800" tIns="50400" rIns="100800" bIns="504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fr-FR" sz="1800" b="1" i="1" u="none" strike="noStrike" kern="1200" spc="0" baseline="0">
                <a:ln>
                  <a:noFill/>
                </a:ln>
                <a:solidFill>
                  <a:srgbClr val="7F7F7F"/>
                </a:solidFill>
                <a:latin typeface="Calibri" pitchFamily="18"/>
                <a:ea typeface="Microsoft YaHei" pitchFamily="2"/>
                <a:cs typeface="Mangal" pitchFamily="2"/>
              </a:rPr>
              <a:t>FG platforms / GT Galaxy / Other partners (e.g. Genouest)</a:t>
            </a:r>
          </a:p>
        </p:txBody>
      </p:sp>
      <p:sp>
        <p:nvSpPr>
          <p:cNvPr id="12" name="ZoneTexte 11"/>
          <p:cNvSpPr txBox="1"/>
          <p:nvPr/>
        </p:nvSpPr>
        <p:spPr>
          <a:xfrm>
            <a:off x="0" y="35280"/>
            <a:ext cx="10080720" cy="582840"/>
          </a:xfrm>
          <a:prstGeom prst="rect">
            <a:avLst/>
          </a:prstGeom>
          <a:noFill/>
          <a:ln>
            <a:noFill/>
          </a:ln>
        </p:spPr>
        <p:txBody>
          <a:bodyPr vert="horz" wrap="square" lIns="100800" tIns="50400" rIns="100800" bIns="50400" anchor="t" anchorCtr="1"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3400" b="1" i="0" u="none" strike="noStrike" kern="0" spc="0" baseline="0">
                <a:ln>
                  <a:noFill/>
                </a:ln>
                <a:solidFill>
                  <a:srgbClr val="FFFFFF"/>
                </a:solidFill>
                <a:effectLst>
                  <a:outerShdw dist="17961" dir="2700000">
                    <a:scrgbClr r="0" g="0" b="0"/>
                  </a:outerShdw>
                </a:effectLst>
                <a:latin typeface="Arial" pitchFamily="34"/>
                <a:ea typeface="Microsoft YaHei" pitchFamily="2"/>
                <a:cs typeface="Arial" pitchFamily="34"/>
              </a:rPr>
              <a:t>Principales activités du GT Galaxy</a:t>
            </a:r>
          </a:p>
        </p:txBody>
      </p:sp>
      <p:sp>
        <p:nvSpPr>
          <p:cNvPr id="13" name="Rectangle 12"/>
          <p:cNvSpPr/>
          <p:nvPr/>
        </p:nvSpPr>
        <p:spPr>
          <a:xfrm>
            <a:off x="503640" y="5580000"/>
            <a:ext cx="9001080" cy="1041479"/>
          </a:xfrm>
          <a:prstGeom prst="rect">
            <a:avLst/>
          </a:prstGeom>
          <a:noFill/>
          <a:ln>
            <a:noFill/>
            <a:prstDash val="solid"/>
          </a:ln>
        </p:spPr>
        <p:txBody>
          <a:bodyPr vert="horz" wrap="square" lIns="91440" tIns="45720" rIns="91440" bIns="4572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SzPct val="100000"/>
              <a:buChar char="•"/>
              <a:tabLst/>
            </a:pPr>
            <a:r>
              <a:rPr lang="fr-FR" sz="2000" b="0" i="0" u="none" strike="noStrike" kern="1200" spc="0" baseline="0">
                <a:ln>
                  <a:noFill/>
                </a:ln>
                <a:solidFill>
                  <a:srgbClr val="FFFFFF"/>
                </a:solidFill>
                <a:latin typeface="Arial" pitchFamily="34"/>
                <a:ea typeface="Microsoft YaHei" pitchFamily="2"/>
                <a:cs typeface="Arial" pitchFamily="34"/>
              </a:rPr>
              <a:t>Elaboration d’un inventaire des plateformes Galaxy françaises</a:t>
            </a:r>
          </a:p>
          <a:p>
            <a:pPr marL="0" marR="0" lvl="0" indent="0" algn="l" rtl="0" hangingPunct="1">
              <a:lnSpc>
                <a:spcPct val="100000"/>
              </a:lnSpc>
              <a:spcBef>
                <a:spcPts val="0"/>
              </a:spcBef>
              <a:spcAft>
                <a:spcPts val="0"/>
              </a:spcAft>
              <a:buSzPct val="100000"/>
              <a:buChar char="•"/>
              <a:tabLst/>
            </a:pPr>
            <a:endParaRPr lang="fr-FR" sz="2000" b="0" i="0" u="none" strike="noStrike" kern="1200" spc="0" baseline="0">
              <a:ln>
                <a:noFill/>
              </a:ln>
              <a:solidFill>
                <a:srgbClr val="FFFFFF"/>
              </a:solidFill>
              <a:latin typeface="Arial" pitchFamily="34"/>
              <a:ea typeface="Microsoft YaHei" pitchFamily="2"/>
              <a:cs typeface="Arial" pitchFamily="34"/>
            </a:endParaRPr>
          </a:p>
          <a:p>
            <a:pPr marL="0" marR="0" lvl="0" indent="0" algn="l" rtl="0" hangingPunct="1">
              <a:lnSpc>
                <a:spcPct val="100000"/>
              </a:lnSpc>
              <a:spcBef>
                <a:spcPts val="0"/>
              </a:spcBef>
              <a:spcAft>
                <a:spcPts val="0"/>
              </a:spcAft>
              <a:buSzPct val="100000"/>
              <a:buChar char="•"/>
              <a:tabLst/>
            </a:pPr>
            <a:r>
              <a:rPr lang="fr-FR" sz="2000" b="0" i="0" u="none" strike="noStrike" kern="1200" spc="0" baseline="0">
                <a:ln>
                  <a:noFill/>
                </a:ln>
                <a:solidFill>
                  <a:srgbClr val="FFFFFF"/>
                </a:solidFill>
                <a:latin typeface="Arial" pitchFamily="34"/>
                <a:ea typeface="Microsoft YaHei" pitchFamily="2"/>
                <a:cs typeface="Arial" pitchFamily="34"/>
              </a:rPr>
              <a:t>Réponse groupée aux appels offres IFB =&gt; 18 mois CDD.</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55">
    <p:spTree>
      <p:nvGrpSpPr>
        <p:cNvPr id="1" name=""/>
        <p:cNvGrpSpPr/>
        <p:nvPr/>
      </p:nvGrpSpPr>
      <p:grpSpPr>
        <a:xfrm>
          <a:off x="0" y="0"/>
          <a:ext cx="0" cy="0"/>
          <a:chOff x="0" y="0"/>
          <a:chExt cx="0" cy="0"/>
        </a:xfrm>
      </p:grpSpPr>
      <p:sp>
        <p:nvSpPr>
          <p:cNvPr id="2" name="Rectangle 30"/>
          <p:cNvSpPr/>
          <p:nvPr/>
        </p:nvSpPr>
        <p:spPr>
          <a:xfrm>
            <a:off x="2473560" y="3607920"/>
            <a:ext cx="4997160" cy="849600"/>
          </a:xfrm>
          <a:prstGeom prst="rect">
            <a:avLst/>
          </a:prstGeom>
          <a:solidFill>
            <a:srgbClr val="BFBFBF"/>
          </a:solidFill>
          <a:ln>
            <a:noFill/>
            <a:prstDash val="solid"/>
          </a:ln>
        </p:spPr>
        <p:txBody>
          <a:bodyPr vert="horz" wrap="square" lIns="100800" tIns="50400" rIns="100800" bIns="504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1800" b="1" i="0" u="none" strike="noStrike" kern="1200" spc="0" baseline="0">
                <a:ln>
                  <a:noFill/>
                </a:ln>
                <a:solidFill>
                  <a:srgbClr val="7F7F7F"/>
                </a:solidFill>
                <a:latin typeface="Calibri" pitchFamily="18"/>
                <a:ea typeface="Microsoft YaHei" pitchFamily="2"/>
                <a:cs typeface="Mangal" pitchFamily="2"/>
              </a:rPr>
              <a:t>INVENTORY</a:t>
            </a:r>
          </a:p>
        </p:txBody>
      </p:sp>
      <p:sp>
        <p:nvSpPr>
          <p:cNvPr id="3" name="Rectangle 31"/>
          <p:cNvSpPr/>
          <p:nvPr/>
        </p:nvSpPr>
        <p:spPr>
          <a:xfrm>
            <a:off x="2473560" y="2655720"/>
            <a:ext cx="2498400" cy="849600"/>
          </a:xfrm>
          <a:prstGeom prst="rect">
            <a:avLst/>
          </a:prstGeom>
          <a:solidFill>
            <a:srgbClr val="BFBFBF"/>
          </a:solidFill>
          <a:ln>
            <a:noFill/>
            <a:prstDash val="solid"/>
          </a:ln>
        </p:spPr>
        <p:txBody>
          <a:bodyPr vert="horz" wrap="square" lIns="100800" tIns="50400" rIns="100800" bIns="504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1800" b="1" i="0" u="none" strike="noStrike" kern="1200" spc="0" baseline="0">
                <a:ln>
                  <a:noFill/>
                </a:ln>
                <a:solidFill>
                  <a:srgbClr val="7F7F7F"/>
                </a:solidFill>
                <a:latin typeface="Calibri" pitchFamily="18"/>
                <a:ea typeface="Microsoft YaHei" pitchFamily="2"/>
                <a:cs typeface="Mangal" pitchFamily="2"/>
              </a:rPr>
              <a:t>TRAINING</a:t>
            </a:r>
          </a:p>
        </p:txBody>
      </p:sp>
      <p:sp>
        <p:nvSpPr>
          <p:cNvPr id="4" name="Rectangle 35"/>
          <p:cNvSpPr/>
          <p:nvPr/>
        </p:nvSpPr>
        <p:spPr>
          <a:xfrm>
            <a:off x="5089319" y="2655720"/>
            <a:ext cx="2381399" cy="849600"/>
          </a:xfrm>
          <a:prstGeom prst="rect">
            <a:avLst/>
          </a:prstGeom>
          <a:solidFill>
            <a:srgbClr val="BFBFBF"/>
          </a:solidFill>
          <a:ln>
            <a:noFill/>
            <a:prstDash val="solid"/>
          </a:ln>
        </p:spPr>
        <p:txBody>
          <a:bodyPr vert="horz" wrap="square" lIns="100800" tIns="50400" rIns="100800" bIns="504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1800" b="1" i="0" u="none" strike="noStrike" kern="1200" spc="0" baseline="0">
                <a:ln>
                  <a:noFill/>
                </a:ln>
                <a:solidFill>
                  <a:srgbClr val="7F7F7F"/>
                </a:solidFill>
                <a:latin typeface="Calibri" pitchFamily="18"/>
                <a:ea typeface="Microsoft YaHei" pitchFamily="2"/>
                <a:cs typeface="Mangal" pitchFamily="2"/>
              </a:rPr>
              <a:t>INTEGRATION INTO GALAXY</a:t>
            </a:r>
          </a:p>
        </p:txBody>
      </p:sp>
      <p:sp>
        <p:nvSpPr>
          <p:cNvPr id="5" name="Rectangle 37"/>
          <p:cNvSpPr/>
          <p:nvPr/>
        </p:nvSpPr>
        <p:spPr>
          <a:xfrm>
            <a:off x="648000" y="2655720"/>
            <a:ext cx="1667160" cy="1802160"/>
          </a:xfrm>
          <a:prstGeom prst="rect">
            <a:avLst/>
          </a:prstGeom>
          <a:solidFill>
            <a:srgbClr val="BFBFBF"/>
          </a:solidFill>
          <a:ln>
            <a:noFill/>
            <a:prstDash val="solid"/>
          </a:ln>
        </p:spPr>
        <p:txBody>
          <a:bodyPr vert="horz" wrap="square" lIns="100800" tIns="50400" rIns="100800" bIns="504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1800" b="1" i="0" u="none" strike="noStrike" kern="1200" spc="0" baseline="0">
                <a:ln>
                  <a:noFill/>
                </a:ln>
                <a:solidFill>
                  <a:srgbClr val="7F7F7F"/>
                </a:solidFill>
                <a:latin typeface="Calibri" pitchFamily="18"/>
                <a:ea typeface="Microsoft YaHei" pitchFamily="2"/>
                <a:cs typeface="Mangal" pitchFamily="2"/>
              </a:rPr>
              <a:t>GOOD PRACTICES MANUAL</a:t>
            </a:r>
          </a:p>
        </p:txBody>
      </p:sp>
      <p:sp>
        <p:nvSpPr>
          <p:cNvPr id="6" name="ZoneTexte 38"/>
          <p:cNvSpPr txBox="1"/>
          <p:nvPr/>
        </p:nvSpPr>
        <p:spPr>
          <a:xfrm>
            <a:off x="2417760" y="2224800"/>
            <a:ext cx="2352600" cy="380160"/>
          </a:xfrm>
          <a:prstGeom prst="rect">
            <a:avLst/>
          </a:prstGeom>
          <a:noFill/>
          <a:ln>
            <a:noFill/>
          </a:ln>
        </p:spPr>
        <p:txBody>
          <a:bodyPr vert="horz" wrap="none" lIns="100800" tIns="50400" rIns="100800" bIns="504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fr-FR" sz="1800" b="1" i="1" u="none" strike="noStrike" kern="1200" spc="0" baseline="0">
                <a:ln>
                  <a:noFill/>
                </a:ln>
                <a:solidFill>
                  <a:srgbClr val="7F7F7F"/>
                </a:solidFill>
                <a:latin typeface="Calibri" pitchFamily="18"/>
                <a:ea typeface="Microsoft YaHei" pitchFamily="2"/>
                <a:cs typeface="Mangal" pitchFamily="2"/>
              </a:rPr>
              <a:t>Galaxy4Bioinformatics</a:t>
            </a:r>
          </a:p>
        </p:txBody>
      </p:sp>
      <p:sp>
        <p:nvSpPr>
          <p:cNvPr id="7" name="Rectangle 39"/>
          <p:cNvSpPr/>
          <p:nvPr/>
        </p:nvSpPr>
        <p:spPr>
          <a:xfrm>
            <a:off x="7633440" y="2655720"/>
            <a:ext cx="1667160" cy="1802160"/>
          </a:xfrm>
          <a:prstGeom prst="rect">
            <a:avLst/>
          </a:prstGeom>
          <a:solidFill>
            <a:srgbClr val="8064A2"/>
          </a:solidFill>
          <a:ln>
            <a:noFill/>
            <a:prstDash val="solid"/>
          </a:ln>
        </p:spPr>
        <p:txBody>
          <a:bodyPr vert="horz" wrap="square" lIns="100800" tIns="50400" rIns="100800" bIns="504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1800" b="1" i="0" u="none" strike="noStrike" kern="1200" spc="0" baseline="0">
                <a:ln>
                  <a:noFill/>
                </a:ln>
                <a:solidFill>
                  <a:srgbClr val="FFFFFF"/>
                </a:solidFill>
                <a:latin typeface="Calibri" pitchFamily="18"/>
                <a:ea typeface="Microsoft YaHei" pitchFamily="2"/>
                <a:cs typeface="Mangal" pitchFamily="2"/>
              </a:rPr>
              <a:t>CENTRALISED REPOSITORY</a:t>
            </a:r>
          </a:p>
        </p:txBody>
      </p:sp>
      <p:sp>
        <p:nvSpPr>
          <p:cNvPr id="8" name="ZoneTexte 40"/>
          <p:cNvSpPr txBox="1"/>
          <p:nvPr/>
        </p:nvSpPr>
        <p:spPr>
          <a:xfrm>
            <a:off x="5074920" y="1919520"/>
            <a:ext cx="2638080" cy="659160"/>
          </a:xfrm>
          <a:prstGeom prst="rect">
            <a:avLst/>
          </a:prstGeom>
          <a:noFill/>
          <a:ln>
            <a:noFill/>
          </a:ln>
        </p:spPr>
        <p:txBody>
          <a:bodyPr vert="horz" wrap="square" lIns="100800" tIns="50400" rIns="100800" bIns="504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fr-FR" sz="1800" b="1" i="1" u="none" strike="noStrike" kern="1200" spc="0" baseline="0">
                <a:ln>
                  <a:noFill/>
                </a:ln>
                <a:solidFill>
                  <a:srgbClr val="7F7F7F"/>
                </a:solidFill>
                <a:latin typeface="Calibri" pitchFamily="18"/>
                <a:ea typeface="Microsoft YaHei" pitchFamily="2"/>
                <a:cs typeface="Mangal" pitchFamily="2"/>
              </a:rPr>
              <a:t>Deployment on platforms and Cloud</a:t>
            </a:r>
          </a:p>
        </p:txBody>
      </p:sp>
      <p:sp>
        <p:nvSpPr>
          <p:cNvPr id="9" name="ZoneTexte 41"/>
          <p:cNvSpPr txBox="1"/>
          <p:nvPr/>
        </p:nvSpPr>
        <p:spPr>
          <a:xfrm>
            <a:off x="7514640" y="4457520"/>
            <a:ext cx="2262600" cy="659160"/>
          </a:xfrm>
          <a:prstGeom prst="rect">
            <a:avLst/>
          </a:prstGeom>
          <a:noFill/>
          <a:ln>
            <a:noFill/>
          </a:ln>
        </p:spPr>
        <p:txBody>
          <a:bodyPr vert="horz" wrap="square" lIns="100800" tIns="50400" rIns="100800" bIns="504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fr-FR" sz="1800" b="1" i="1" u="none" strike="noStrike" kern="1200" spc="0" baseline="0">
                <a:ln>
                  <a:noFill/>
                </a:ln>
                <a:solidFill>
                  <a:srgbClr val="8064A2"/>
                </a:solidFill>
                <a:latin typeface="Calibri" pitchFamily="18"/>
                <a:ea typeface="Microsoft YaHei" pitchFamily="2"/>
                <a:cs typeface="Mangal" pitchFamily="2"/>
              </a:rPr>
              <a:t>Contacts with the Galaxy Team</a:t>
            </a:r>
          </a:p>
        </p:txBody>
      </p:sp>
      <p:sp>
        <p:nvSpPr>
          <p:cNvPr id="10" name="ZoneTexte 42"/>
          <p:cNvSpPr txBox="1"/>
          <p:nvPr/>
        </p:nvSpPr>
        <p:spPr>
          <a:xfrm>
            <a:off x="7792200" y="1919520"/>
            <a:ext cx="1289880" cy="659160"/>
          </a:xfrm>
          <a:prstGeom prst="rect">
            <a:avLst/>
          </a:prstGeom>
          <a:noFill/>
          <a:ln>
            <a:noFill/>
          </a:ln>
        </p:spPr>
        <p:txBody>
          <a:bodyPr vert="horz" wrap="square" lIns="100800" tIns="50400" rIns="100800" bIns="504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fr-FR" sz="1800" b="1" i="1" u="none" strike="noStrike" kern="1200" spc="0" baseline="0">
                <a:ln>
                  <a:noFill/>
                </a:ln>
                <a:solidFill>
                  <a:srgbClr val="8064A2"/>
                </a:solidFill>
                <a:latin typeface="Calibri" pitchFamily="18"/>
                <a:ea typeface="Microsoft YaHei" pitchFamily="2"/>
                <a:cs typeface="Mangal" pitchFamily="2"/>
              </a:rPr>
              <a:t>National Toolshed</a:t>
            </a:r>
          </a:p>
        </p:txBody>
      </p:sp>
      <p:sp>
        <p:nvSpPr>
          <p:cNvPr id="11" name="Rectangle 43"/>
          <p:cNvSpPr/>
          <p:nvPr/>
        </p:nvSpPr>
        <p:spPr>
          <a:xfrm>
            <a:off x="2451960" y="4492080"/>
            <a:ext cx="5040360" cy="659160"/>
          </a:xfrm>
          <a:prstGeom prst="rect">
            <a:avLst/>
          </a:prstGeom>
          <a:noFill/>
          <a:ln>
            <a:noFill/>
            <a:prstDash val="solid"/>
          </a:ln>
        </p:spPr>
        <p:txBody>
          <a:bodyPr vert="horz" wrap="square" lIns="100800" tIns="50400" rIns="100800" bIns="504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fr-FR" sz="1800" b="1" i="1" u="none" strike="noStrike" kern="1200" spc="0" baseline="0">
                <a:ln>
                  <a:noFill/>
                </a:ln>
                <a:solidFill>
                  <a:srgbClr val="7F7F7F"/>
                </a:solidFill>
                <a:latin typeface="Calibri" pitchFamily="18"/>
                <a:ea typeface="Microsoft YaHei" pitchFamily="2"/>
                <a:cs typeface="Mangal" pitchFamily="2"/>
              </a:rPr>
              <a:t>FG platforms / GT Galaxy / Other partners (e.g. Genouest)</a:t>
            </a:r>
          </a:p>
        </p:txBody>
      </p:sp>
      <p:sp>
        <p:nvSpPr>
          <p:cNvPr id="12" name="ZoneTexte 11"/>
          <p:cNvSpPr txBox="1"/>
          <p:nvPr/>
        </p:nvSpPr>
        <p:spPr>
          <a:xfrm>
            <a:off x="0" y="35280"/>
            <a:ext cx="10080720" cy="582840"/>
          </a:xfrm>
          <a:prstGeom prst="rect">
            <a:avLst/>
          </a:prstGeom>
          <a:noFill/>
          <a:ln>
            <a:noFill/>
          </a:ln>
        </p:spPr>
        <p:txBody>
          <a:bodyPr vert="horz" wrap="square" lIns="100800" tIns="50400" rIns="100800" bIns="50400" anchor="t" anchorCtr="1"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3400" b="1" i="0" u="none" strike="noStrike" kern="0" spc="0" baseline="0">
                <a:ln>
                  <a:noFill/>
                </a:ln>
                <a:solidFill>
                  <a:srgbClr val="FFFFFF"/>
                </a:solidFill>
                <a:effectLst>
                  <a:outerShdw dist="17961" dir="2700000">
                    <a:scrgbClr r="0" g="0" b="0"/>
                  </a:outerShdw>
                </a:effectLst>
                <a:latin typeface="Arial" pitchFamily="34"/>
                <a:ea typeface="Microsoft YaHei" pitchFamily="2"/>
                <a:cs typeface="Arial" pitchFamily="34"/>
              </a:rPr>
              <a:t>Principales activités du GT Galaxy</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56">
    <p:spTree>
      <p:nvGrpSpPr>
        <p:cNvPr id="1" name=""/>
        <p:cNvGrpSpPr/>
        <p:nvPr/>
      </p:nvGrpSpPr>
      <p:grpSpPr>
        <a:xfrm>
          <a:off x="0" y="0"/>
          <a:ext cx="0" cy="0"/>
          <a:chOff x="0" y="0"/>
          <a:chExt cx="0" cy="0"/>
        </a:xfrm>
      </p:grpSpPr>
      <p:sp>
        <p:nvSpPr>
          <p:cNvPr id="2" name="ZoneTexte 11"/>
          <p:cNvSpPr txBox="1"/>
          <p:nvPr/>
        </p:nvSpPr>
        <p:spPr>
          <a:xfrm>
            <a:off x="0" y="35280"/>
            <a:ext cx="10080720" cy="582840"/>
          </a:xfrm>
          <a:prstGeom prst="rect">
            <a:avLst/>
          </a:prstGeom>
          <a:noFill/>
          <a:ln>
            <a:noFill/>
          </a:ln>
        </p:spPr>
        <p:txBody>
          <a:bodyPr vert="horz" wrap="square" lIns="100800" tIns="50400" rIns="100800" bIns="50400" anchor="t" anchorCtr="1"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3400" b="1" i="0" u="none" strike="noStrike" kern="0" spc="0" baseline="0">
                <a:ln>
                  <a:noFill/>
                </a:ln>
                <a:solidFill>
                  <a:srgbClr val="FFFFFF"/>
                </a:solidFill>
                <a:effectLst>
                  <a:outerShdw dist="17961" dir="2700000">
                    <a:scrgbClr r="0" g="0" b="0"/>
                  </a:outerShdw>
                </a:effectLst>
                <a:latin typeface="Arial" pitchFamily="34"/>
                <a:ea typeface="Microsoft YaHei" pitchFamily="2"/>
                <a:cs typeface="Arial" pitchFamily="34"/>
              </a:rPr>
              <a:t>ToolShed : International ou French ?</a:t>
            </a:r>
          </a:p>
        </p:txBody>
      </p:sp>
      <p:sp>
        <p:nvSpPr>
          <p:cNvPr id="3" name="Rectangle 3"/>
          <p:cNvSpPr/>
          <p:nvPr/>
        </p:nvSpPr>
        <p:spPr>
          <a:xfrm>
            <a:off x="144000" y="1798920"/>
            <a:ext cx="9936720" cy="2952359"/>
          </a:xfrm>
          <a:prstGeom prst="rect">
            <a:avLst/>
          </a:prstGeom>
          <a:noFill/>
          <a:ln>
            <a:noFill/>
            <a:prstDash val="solid"/>
          </a:ln>
        </p:spPr>
        <p:txBody>
          <a:bodyPr vert="horz" wrap="square" lIns="100800" tIns="50400" rIns="100800" bIns="50400" anchor="ctr"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SzPct val="100000"/>
              <a:buFont typeface="StarSymbol"/>
              <a:buChar char="•"/>
              <a:tabLst/>
            </a:pPr>
            <a:r>
              <a:rPr lang="fr-FR" sz="2000" b="0" i="0" u="none" strike="noStrike" kern="1200" spc="0" baseline="0">
                <a:ln>
                  <a:noFill/>
                </a:ln>
                <a:solidFill>
                  <a:srgbClr val="FFFFFF"/>
                </a:solidFill>
                <a:latin typeface="Arial" pitchFamily="34"/>
                <a:ea typeface="Microsoft YaHei" pitchFamily="2"/>
                <a:cs typeface="Arial" pitchFamily="34"/>
              </a:rPr>
              <a:t>GT Galaxy échange autour des tests fonctionnels</a:t>
            </a:r>
          </a:p>
          <a:p>
            <a:pPr marL="0" marR="0" lvl="0" indent="0" algn="l" rtl="0" hangingPunct="1">
              <a:lnSpc>
                <a:spcPct val="100000"/>
              </a:lnSpc>
              <a:spcBef>
                <a:spcPts val="0"/>
              </a:spcBef>
              <a:spcAft>
                <a:spcPts val="0"/>
              </a:spcAft>
              <a:buSzPct val="100000"/>
              <a:buFont typeface="StarSymbol"/>
              <a:buChar char="•"/>
              <a:tabLst/>
            </a:pPr>
            <a:endParaRPr lang="fr-FR" sz="2000" b="0" i="0" u="none" strike="noStrike" kern="1200" spc="0" baseline="0">
              <a:ln>
                <a:noFill/>
              </a:ln>
              <a:solidFill>
                <a:srgbClr val="FFFFFF"/>
              </a:solidFill>
              <a:latin typeface="Arial" pitchFamily="34"/>
              <a:ea typeface="Microsoft YaHei" pitchFamily="2"/>
              <a:cs typeface="Arial" pitchFamily="34"/>
            </a:endParaRPr>
          </a:p>
          <a:p>
            <a:pPr marL="0" marR="0" lvl="0" indent="0" algn="l" rtl="0" hangingPunct="1">
              <a:lnSpc>
                <a:spcPct val="100000"/>
              </a:lnSpc>
              <a:spcBef>
                <a:spcPts val="0"/>
              </a:spcBef>
              <a:spcAft>
                <a:spcPts val="0"/>
              </a:spcAft>
              <a:buSzPct val="100000"/>
              <a:buFont typeface="StarSymbol"/>
              <a:buChar char="•"/>
              <a:tabLst/>
            </a:pPr>
            <a:endParaRPr lang="fr-FR" sz="2000" b="0" i="0" u="none" strike="noStrike" kern="1200" spc="0" baseline="0">
              <a:ln>
                <a:noFill/>
              </a:ln>
              <a:solidFill>
                <a:srgbClr val="FFFFFF"/>
              </a:solidFill>
              <a:latin typeface="Arial" pitchFamily="34"/>
              <a:ea typeface="Microsoft YaHei" pitchFamily="2"/>
              <a:cs typeface="Arial" pitchFamily="34"/>
            </a:endParaRPr>
          </a:p>
          <a:p>
            <a:pPr marL="0" marR="0" lvl="0" indent="0" algn="l" rtl="0" hangingPunct="1">
              <a:lnSpc>
                <a:spcPct val="100000"/>
              </a:lnSpc>
              <a:spcBef>
                <a:spcPts val="0"/>
              </a:spcBef>
              <a:spcAft>
                <a:spcPts val="0"/>
              </a:spcAft>
              <a:buSzPct val="100000"/>
              <a:buFont typeface="StarSymbol"/>
              <a:buChar char="•"/>
              <a:tabLst/>
            </a:pPr>
            <a:r>
              <a:rPr lang="fr-FR" sz="2000" b="0" i="0" u="none" strike="noStrike" kern="1200" spc="0" baseline="0">
                <a:ln>
                  <a:noFill/>
                </a:ln>
                <a:solidFill>
                  <a:srgbClr val="FFFFFF"/>
                </a:solidFill>
                <a:latin typeface="Arial" pitchFamily="34"/>
                <a:ea typeface="Microsoft YaHei" pitchFamily="2"/>
                <a:cs typeface="Arial" pitchFamily="34"/>
              </a:rPr>
              <a:t>GT test le nouveau ToolShed US</a:t>
            </a:r>
          </a:p>
          <a:p>
            <a:pPr marL="0" marR="0" lvl="0" indent="0" algn="l" rtl="0" hangingPunct="1">
              <a:lnSpc>
                <a:spcPct val="100000"/>
              </a:lnSpc>
              <a:spcBef>
                <a:spcPts val="0"/>
              </a:spcBef>
              <a:spcAft>
                <a:spcPts val="0"/>
              </a:spcAft>
              <a:buNone/>
              <a:tabLst/>
            </a:pPr>
            <a:r>
              <a:rPr lang="fr-FR" sz="2000" b="0" i="0" u="none" strike="noStrike" kern="1200" spc="0" baseline="0">
                <a:ln>
                  <a:noFill/>
                </a:ln>
                <a:solidFill>
                  <a:srgbClr val="FFFFFF"/>
                </a:solidFill>
                <a:latin typeface="Arial" pitchFamily="34"/>
                <a:ea typeface="Microsoft YaHei" pitchFamily="2"/>
                <a:cs typeface="Arial" pitchFamily="34"/>
              </a:rPr>
              <a:t>→Réunions trimestrielles avec Galaxy project</a:t>
            </a:r>
          </a:p>
          <a:p>
            <a:pPr marL="0" marR="0" lvl="0" indent="0" algn="l" rtl="0" hangingPunct="1">
              <a:lnSpc>
                <a:spcPct val="100000"/>
              </a:lnSpc>
              <a:spcBef>
                <a:spcPts val="0"/>
              </a:spcBef>
              <a:spcAft>
                <a:spcPts val="0"/>
              </a:spcAft>
              <a:buSzPct val="100000"/>
              <a:buFont typeface="StarSymbol"/>
              <a:buChar char="•"/>
              <a:tabLst/>
            </a:pPr>
            <a:endParaRPr lang="fr-FR" sz="2000" b="0" i="0" u="none" strike="noStrike" kern="1200" spc="0" baseline="0">
              <a:ln>
                <a:noFill/>
              </a:ln>
              <a:solidFill>
                <a:srgbClr val="FFFFFF"/>
              </a:solidFill>
              <a:latin typeface="Arial" pitchFamily="34"/>
              <a:ea typeface="Microsoft YaHei" pitchFamily="2"/>
              <a:cs typeface="Arial" pitchFamily="34"/>
            </a:endParaRPr>
          </a:p>
          <a:p>
            <a:pPr marL="0" marR="0" lvl="0" indent="0" algn="l" rtl="0" hangingPunct="1">
              <a:lnSpc>
                <a:spcPct val="100000"/>
              </a:lnSpc>
              <a:spcBef>
                <a:spcPts val="0"/>
              </a:spcBef>
              <a:spcAft>
                <a:spcPts val="0"/>
              </a:spcAft>
              <a:buSzPct val="100000"/>
              <a:buFont typeface="StarSymbol"/>
              <a:buChar char="•"/>
              <a:tabLst/>
            </a:pPr>
            <a:endParaRPr lang="fr-FR" sz="2000" b="0" i="0" u="none" strike="noStrike" kern="1200" spc="0" baseline="0">
              <a:ln>
                <a:noFill/>
              </a:ln>
              <a:solidFill>
                <a:srgbClr val="FFFFFF"/>
              </a:solidFill>
              <a:latin typeface="Arial" pitchFamily="34"/>
              <a:ea typeface="Microsoft YaHei" pitchFamily="2"/>
              <a:cs typeface="Arial" pitchFamily="34"/>
            </a:endParaRPr>
          </a:p>
          <a:p>
            <a:pPr marL="0" marR="0" lvl="0" indent="0" algn="l" rtl="0" hangingPunct="1">
              <a:lnSpc>
                <a:spcPct val="100000"/>
              </a:lnSpc>
              <a:spcBef>
                <a:spcPts val="0"/>
              </a:spcBef>
              <a:spcAft>
                <a:spcPts val="0"/>
              </a:spcAft>
              <a:buSzPct val="100000"/>
              <a:buFont typeface="StarSymbol"/>
              <a:buChar char="•"/>
              <a:tabLst/>
            </a:pPr>
            <a:r>
              <a:rPr lang="fr-FR" sz="2000" b="0" i="0" u="none" strike="noStrike" kern="1200" spc="0" baseline="0">
                <a:ln>
                  <a:noFill/>
                </a:ln>
                <a:solidFill>
                  <a:srgbClr val="FFFFFF"/>
                </a:solidFill>
                <a:latin typeface="Arial" pitchFamily="34"/>
                <a:ea typeface="Microsoft YaHei" pitchFamily="2"/>
                <a:cs typeface="Arial" pitchFamily="34"/>
              </a:rPr>
              <a:t>Création d’un ToolShed français (en cours) :</a:t>
            </a:r>
          </a:p>
          <a:p>
            <a:pPr marL="457200" marR="0" lvl="1" indent="0" algn="l" rtl="0" hangingPunct="1">
              <a:lnSpc>
                <a:spcPct val="100000"/>
              </a:lnSpc>
              <a:spcBef>
                <a:spcPts val="0"/>
              </a:spcBef>
              <a:spcAft>
                <a:spcPts val="0"/>
              </a:spcAft>
              <a:buSzPct val="100000"/>
              <a:buFont typeface="StarSymbol"/>
              <a:buChar char="•"/>
              <a:tabLst/>
            </a:pPr>
            <a:r>
              <a:rPr lang="fr-FR" sz="2000" b="0" i="0" u="none" strike="noStrike" kern="1200" spc="0" baseline="0">
                <a:ln>
                  <a:noFill/>
                </a:ln>
                <a:solidFill>
                  <a:srgbClr val="FFFFFF"/>
                </a:solidFill>
                <a:latin typeface="Arial" pitchFamily="34"/>
                <a:ea typeface="Microsoft YaHei" pitchFamily="2"/>
                <a:cs typeface="Arial" pitchFamily="34"/>
              </a:rPr>
              <a:t>Visibilité des PF françaises</a:t>
            </a:r>
          </a:p>
          <a:p>
            <a:pPr marL="457200" marR="0" lvl="1" indent="0" algn="l" rtl="0" hangingPunct="1">
              <a:lnSpc>
                <a:spcPct val="100000"/>
              </a:lnSpc>
              <a:spcBef>
                <a:spcPts val="0"/>
              </a:spcBef>
              <a:spcAft>
                <a:spcPts val="0"/>
              </a:spcAft>
              <a:buSzPct val="100000"/>
              <a:buFont typeface="StarSymbol"/>
              <a:buChar char="•"/>
              <a:tabLst/>
            </a:pPr>
            <a:r>
              <a:rPr lang="fr-FR" sz="2000" b="0" i="0" u="none" strike="noStrike" kern="1200" spc="0" baseline="0">
                <a:ln>
                  <a:noFill/>
                </a:ln>
                <a:solidFill>
                  <a:srgbClr val="FFFFFF"/>
                </a:solidFill>
                <a:latin typeface="Arial" pitchFamily="34"/>
                <a:ea typeface="Microsoft YaHei" pitchFamily="2"/>
                <a:cs typeface="Arial" pitchFamily="34"/>
              </a:rPr>
              <a:t>Ajouter des contraintes ‘qualité’ (bonnes pratiques, tests)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59">
    <p:spTree>
      <p:nvGrpSpPr>
        <p:cNvPr id="1" name=""/>
        <p:cNvGrpSpPr/>
        <p:nvPr/>
      </p:nvGrpSpPr>
      <p:grpSpPr>
        <a:xfrm>
          <a:off x="0" y="0"/>
          <a:ext cx="0" cy="0"/>
          <a:chOff x="0" y="0"/>
          <a:chExt cx="0" cy="0"/>
        </a:xfrm>
      </p:grpSpPr>
      <p:sp>
        <p:nvSpPr>
          <p:cNvPr id="2" name="Rectangle 30"/>
          <p:cNvSpPr/>
          <p:nvPr/>
        </p:nvSpPr>
        <p:spPr>
          <a:xfrm>
            <a:off x="2473560" y="3607920"/>
            <a:ext cx="4997160" cy="849600"/>
          </a:xfrm>
          <a:prstGeom prst="rect">
            <a:avLst/>
          </a:prstGeom>
          <a:solidFill>
            <a:srgbClr val="BFBFBF"/>
          </a:solidFill>
          <a:ln>
            <a:noFill/>
            <a:prstDash val="solid"/>
          </a:ln>
        </p:spPr>
        <p:txBody>
          <a:bodyPr vert="horz" wrap="square" lIns="100800" tIns="50400" rIns="100800" bIns="504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1800" b="1" i="0" u="none" strike="noStrike" kern="1200" spc="0" baseline="0">
                <a:ln>
                  <a:noFill/>
                </a:ln>
                <a:solidFill>
                  <a:srgbClr val="7F7F7F"/>
                </a:solidFill>
                <a:latin typeface="Calibri" pitchFamily="18"/>
                <a:ea typeface="Microsoft YaHei" pitchFamily="2"/>
                <a:cs typeface="Mangal" pitchFamily="2"/>
              </a:rPr>
              <a:t>INVENTORY</a:t>
            </a:r>
          </a:p>
        </p:txBody>
      </p:sp>
      <p:sp>
        <p:nvSpPr>
          <p:cNvPr id="3" name="Rectangle 31"/>
          <p:cNvSpPr/>
          <p:nvPr/>
        </p:nvSpPr>
        <p:spPr>
          <a:xfrm>
            <a:off x="2473560" y="2655720"/>
            <a:ext cx="2498400" cy="849600"/>
          </a:xfrm>
          <a:prstGeom prst="rect">
            <a:avLst/>
          </a:prstGeom>
          <a:solidFill>
            <a:srgbClr val="BFBFBF"/>
          </a:solidFill>
          <a:ln>
            <a:noFill/>
            <a:prstDash val="solid"/>
          </a:ln>
        </p:spPr>
        <p:txBody>
          <a:bodyPr vert="horz" wrap="square" lIns="100800" tIns="50400" rIns="100800" bIns="504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1800" b="1" i="0" u="none" strike="noStrike" kern="1200" spc="0" baseline="0">
                <a:ln>
                  <a:noFill/>
                </a:ln>
                <a:solidFill>
                  <a:srgbClr val="7F7F7F"/>
                </a:solidFill>
                <a:latin typeface="Calibri" pitchFamily="18"/>
                <a:ea typeface="Microsoft YaHei" pitchFamily="2"/>
                <a:cs typeface="Mangal" pitchFamily="2"/>
              </a:rPr>
              <a:t>TRAINING</a:t>
            </a:r>
          </a:p>
        </p:txBody>
      </p:sp>
      <p:sp>
        <p:nvSpPr>
          <p:cNvPr id="4" name="Rectangle 35"/>
          <p:cNvSpPr/>
          <p:nvPr/>
        </p:nvSpPr>
        <p:spPr>
          <a:xfrm>
            <a:off x="5089319" y="2655720"/>
            <a:ext cx="2381399" cy="849600"/>
          </a:xfrm>
          <a:prstGeom prst="rect">
            <a:avLst/>
          </a:prstGeom>
          <a:solidFill>
            <a:srgbClr val="C0504D"/>
          </a:solidFill>
          <a:ln>
            <a:noFill/>
            <a:prstDash val="solid"/>
          </a:ln>
        </p:spPr>
        <p:txBody>
          <a:bodyPr vert="horz" wrap="square" lIns="100800" tIns="50400" rIns="100800" bIns="504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1800" b="1" i="0" u="none" strike="noStrike" kern="1200" spc="0" baseline="0">
                <a:ln>
                  <a:noFill/>
                </a:ln>
                <a:solidFill>
                  <a:srgbClr val="FFFFFF"/>
                </a:solidFill>
                <a:latin typeface="Calibri" pitchFamily="18"/>
                <a:ea typeface="Microsoft YaHei" pitchFamily="2"/>
                <a:cs typeface="Mangal" pitchFamily="2"/>
              </a:rPr>
              <a:t>INTEGRATION INTO GALAXY</a:t>
            </a:r>
          </a:p>
        </p:txBody>
      </p:sp>
      <p:sp>
        <p:nvSpPr>
          <p:cNvPr id="5" name="Rectangle 37"/>
          <p:cNvSpPr/>
          <p:nvPr/>
        </p:nvSpPr>
        <p:spPr>
          <a:xfrm>
            <a:off x="648000" y="2655720"/>
            <a:ext cx="1667160" cy="1802160"/>
          </a:xfrm>
          <a:prstGeom prst="rect">
            <a:avLst/>
          </a:prstGeom>
          <a:solidFill>
            <a:srgbClr val="BFBFBF"/>
          </a:solidFill>
          <a:ln>
            <a:noFill/>
            <a:prstDash val="solid"/>
          </a:ln>
        </p:spPr>
        <p:txBody>
          <a:bodyPr vert="horz" wrap="square" lIns="100800" tIns="50400" rIns="100800" bIns="504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1800" b="1" i="0" u="none" strike="noStrike" kern="1200" spc="0" baseline="0">
                <a:ln>
                  <a:noFill/>
                </a:ln>
                <a:solidFill>
                  <a:srgbClr val="7F7F7F"/>
                </a:solidFill>
                <a:latin typeface="Calibri" pitchFamily="18"/>
                <a:ea typeface="Microsoft YaHei" pitchFamily="2"/>
                <a:cs typeface="Mangal" pitchFamily="2"/>
              </a:rPr>
              <a:t>GOOD PRACTICES MANUAL</a:t>
            </a:r>
          </a:p>
        </p:txBody>
      </p:sp>
      <p:sp>
        <p:nvSpPr>
          <p:cNvPr id="6" name="ZoneTexte 38"/>
          <p:cNvSpPr txBox="1"/>
          <p:nvPr/>
        </p:nvSpPr>
        <p:spPr>
          <a:xfrm>
            <a:off x="2417760" y="2224800"/>
            <a:ext cx="2352600" cy="380160"/>
          </a:xfrm>
          <a:prstGeom prst="rect">
            <a:avLst/>
          </a:prstGeom>
          <a:noFill/>
          <a:ln>
            <a:noFill/>
          </a:ln>
        </p:spPr>
        <p:txBody>
          <a:bodyPr vert="horz" wrap="none" lIns="100800" tIns="50400" rIns="100800" bIns="504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fr-FR" sz="1800" b="1" i="1" u="none" strike="noStrike" kern="1200" spc="0" baseline="0">
                <a:ln>
                  <a:noFill/>
                </a:ln>
                <a:solidFill>
                  <a:srgbClr val="7F7F7F"/>
                </a:solidFill>
                <a:latin typeface="Calibri" pitchFamily="18"/>
                <a:ea typeface="Microsoft YaHei" pitchFamily="2"/>
                <a:cs typeface="Mangal" pitchFamily="2"/>
              </a:rPr>
              <a:t>Galaxy4Bioinformatics</a:t>
            </a:r>
          </a:p>
        </p:txBody>
      </p:sp>
      <p:sp>
        <p:nvSpPr>
          <p:cNvPr id="7" name="Rectangle 39"/>
          <p:cNvSpPr/>
          <p:nvPr/>
        </p:nvSpPr>
        <p:spPr>
          <a:xfrm>
            <a:off x="7633440" y="2655720"/>
            <a:ext cx="1667160" cy="1802160"/>
          </a:xfrm>
          <a:prstGeom prst="rect">
            <a:avLst/>
          </a:prstGeom>
          <a:solidFill>
            <a:srgbClr val="BFBFBF"/>
          </a:solidFill>
          <a:ln>
            <a:noFill/>
            <a:prstDash val="solid"/>
          </a:ln>
        </p:spPr>
        <p:txBody>
          <a:bodyPr vert="horz" wrap="square" lIns="100800" tIns="50400" rIns="100800" bIns="504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1800" b="1" i="0" u="none" strike="noStrike" kern="1200" spc="0" baseline="0">
                <a:ln>
                  <a:noFill/>
                </a:ln>
                <a:solidFill>
                  <a:srgbClr val="7F7F7F"/>
                </a:solidFill>
                <a:latin typeface="Calibri" pitchFamily="18"/>
                <a:ea typeface="Microsoft YaHei" pitchFamily="2"/>
                <a:cs typeface="Mangal" pitchFamily="2"/>
              </a:rPr>
              <a:t>CENTRALISED REPOSITORY</a:t>
            </a:r>
          </a:p>
        </p:txBody>
      </p:sp>
      <p:sp>
        <p:nvSpPr>
          <p:cNvPr id="8" name="ZoneTexte 40"/>
          <p:cNvSpPr txBox="1"/>
          <p:nvPr/>
        </p:nvSpPr>
        <p:spPr>
          <a:xfrm>
            <a:off x="5074920" y="1919520"/>
            <a:ext cx="2638080" cy="659160"/>
          </a:xfrm>
          <a:prstGeom prst="rect">
            <a:avLst/>
          </a:prstGeom>
          <a:noFill/>
          <a:ln>
            <a:noFill/>
          </a:ln>
        </p:spPr>
        <p:txBody>
          <a:bodyPr vert="horz" wrap="square" lIns="100800" tIns="50400" rIns="100800" bIns="504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fr-FR" sz="1800" b="1" i="1" u="none" strike="noStrike" kern="1200" spc="0" baseline="0">
                <a:ln>
                  <a:noFill/>
                </a:ln>
                <a:solidFill>
                  <a:srgbClr val="C0504D"/>
                </a:solidFill>
                <a:latin typeface="Calibri" pitchFamily="18"/>
                <a:ea typeface="Microsoft YaHei" pitchFamily="2"/>
                <a:cs typeface="Mangal" pitchFamily="2"/>
              </a:rPr>
              <a:t>Deployment on platforms and Cloud</a:t>
            </a:r>
          </a:p>
        </p:txBody>
      </p:sp>
      <p:sp>
        <p:nvSpPr>
          <p:cNvPr id="9" name="ZoneTexte 41"/>
          <p:cNvSpPr txBox="1"/>
          <p:nvPr/>
        </p:nvSpPr>
        <p:spPr>
          <a:xfrm>
            <a:off x="7514640" y="4457520"/>
            <a:ext cx="2262600" cy="659160"/>
          </a:xfrm>
          <a:prstGeom prst="rect">
            <a:avLst/>
          </a:prstGeom>
          <a:noFill/>
          <a:ln>
            <a:noFill/>
          </a:ln>
        </p:spPr>
        <p:txBody>
          <a:bodyPr vert="horz" wrap="square" lIns="100800" tIns="50400" rIns="100800" bIns="504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fr-FR" sz="1800" b="1" i="1" u="none" strike="noStrike" kern="1200" spc="0" baseline="0">
                <a:ln>
                  <a:noFill/>
                </a:ln>
                <a:solidFill>
                  <a:srgbClr val="7F7F7F"/>
                </a:solidFill>
                <a:latin typeface="Calibri" pitchFamily="18"/>
                <a:ea typeface="Microsoft YaHei" pitchFamily="2"/>
                <a:cs typeface="Mangal" pitchFamily="2"/>
              </a:rPr>
              <a:t>Contacts with the Galaxy Team</a:t>
            </a:r>
          </a:p>
        </p:txBody>
      </p:sp>
      <p:sp>
        <p:nvSpPr>
          <p:cNvPr id="10" name="ZoneTexte 42"/>
          <p:cNvSpPr txBox="1"/>
          <p:nvPr/>
        </p:nvSpPr>
        <p:spPr>
          <a:xfrm>
            <a:off x="7792200" y="1919520"/>
            <a:ext cx="1289880" cy="659160"/>
          </a:xfrm>
          <a:prstGeom prst="rect">
            <a:avLst/>
          </a:prstGeom>
          <a:noFill/>
          <a:ln>
            <a:noFill/>
          </a:ln>
        </p:spPr>
        <p:txBody>
          <a:bodyPr vert="horz" wrap="square" lIns="100800" tIns="50400" rIns="100800" bIns="504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fr-FR" sz="1800" b="1" i="1" u="none" strike="noStrike" kern="1200" spc="0" baseline="0">
                <a:ln>
                  <a:noFill/>
                </a:ln>
                <a:solidFill>
                  <a:srgbClr val="7F7F7F"/>
                </a:solidFill>
                <a:latin typeface="Calibri" pitchFamily="18"/>
                <a:ea typeface="Microsoft YaHei" pitchFamily="2"/>
                <a:cs typeface="Mangal" pitchFamily="2"/>
              </a:rPr>
              <a:t>National Toolshed</a:t>
            </a:r>
          </a:p>
        </p:txBody>
      </p:sp>
      <p:sp>
        <p:nvSpPr>
          <p:cNvPr id="11" name="Rectangle 43"/>
          <p:cNvSpPr/>
          <p:nvPr/>
        </p:nvSpPr>
        <p:spPr>
          <a:xfrm>
            <a:off x="2451960" y="4492080"/>
            <a:ext cx="5040360" cy="659160"/>
          </a:xfrm>
          <a:prstGeom prst="rect">
            <a:avLst/>
          </a:prstGeom>
          <a:noFill/>
          <a:ln>
            <a:noFill/>
            <a:prstDash val="solid"/>
          </a:ln>
        </p:spPr>
        <p:txBody>
          <a:bodyPr vert="horz" wrap="square" lIns="100800" tIns="50400" rIns="100800" bIns="504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fr-FR" sz="1800" b="1" i="1" u="none" strike="noStrike" kern="1200" spc="0" baseline="0">
                <a:ln>
                  <a:noFill/>
                </a:ln>
                <a:solidFill>
                  <a:srgbClr val="7F7F7F"/>
                </a:solidFill>
                <a:latin typeface="Calibri" pitchFamily="18"/>
                <a:ea typeface="Microsoft YaHei" pitchFamily="2"/>
                <a:cs typeface="Mangal" pitchFamily="2"/>
              </a:rPr>
              <a:t>FG platforms / GT Galaxy / Other partners (e.g. Genouest)</a:t>
            </a:r>
          </a:p>
        </p:txBody>
      </p:sp>
      <p:sp>
        <p:nvSpPr>
          <p:cNvPr id="12" name="ZoneTexte 11"/>
          <p:cNvSpPr txBox="1"/>
          <p:nvPr/>
        </p:nvSpPr>
        <p:spPr>
          <a:xfrm>
            <a:off x="0" y="35280"/>
            <a:ext cx="10080720" cy="582840"/>
          </a:xfrm>
          <a:prstGeom prst="rect">
            <a:avLst/>
          </a:prstGeom>
          <a:noFill/>
          <a:ln>
            <a:noFill/>
          </a:ln>
        </p:spPr>
        <p:txBody>
          <a:bodyPr vert="horz" wrap="square" lIns="100800" tIns="50400" rIns="100800" bIns="50400" anchor="t" anchorCtr="1"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3400" b="1" i="0" u="none" strike="noStrike" kern="0" spc="0" baseline="0">
                <a:ln>
                  <a:noFill/>
                </a:ln>
                <a:solidFill>
                  <a:srgbClr val="FFFFFF"/>
                </a:solidFill>
                <a:effectLst>
                  <a:outerShdw dist="17961" dir="2700000">
                    <a:scrgbClr r="0" g="0" b="0"/>
                  </a:outerShdw>
                </a:effectLst>
                <a:latin typeface="Arial" pitchFamily="34"/>
                <a:ea typeface="Microsoft YaHei" pitchFamily="2"/>
                <a:cs typeface="Arial" pitchFamily="34"/>
              </a:rPr>
              <a:t>Principales activités du GT Galaxy</a:t>
            </a:r>
          </a:p>
        </p:txBody>
      </p:sp>
      <p:sp>
        <p:nvSpPr>
          <p:cNvPr id="13" name="Rectangle 13"/>
          <p:cNvSpPr/>
          <p:nvPr/>
        </p:nvSpPr>
        <p:spPr>
          <a:xfrm>
            <a:off x="431640" y="5570640"/>
            <a:ext cx="9145080" cy="1311480"/>
          </a:xfrm>
          <a:prstGeom prst="rect">
            <a:avLst/>
          </a:prstGeom>
          <a:noFill/>
          <a:ln>
            <a:noFill/>
            <a:prstDash val="solid"/>
          </a:ln>
        </p:spPr>
        <p:txBody>
          <a:bodyPr vert="horz" wrap="square" lIns="91440" tIns="45720" rIns="91440" bIns="4572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SzPct val="100000"/>
              <a:buFont typeface="StarSymbol"/>
              <a:buChar char="•"/>
              <a:tabLst/>
            </a:pPr>
            <a:r>
              <a:rPr lang="fr-FR" sz="2000" b="0" i="0" u="none" strike="noStrike" kern="1200" spc="0" baseline="0">
                <a:ln>
                  <a:noFill/>
                </a:ln>
                <a:solidFill>
                  <a:srgbClr val="FFFFFF"/>
                </a:solidFill>
                <a:latin typeface="Arial" pitchFamily="34"/>
                <a:ea typeface="Microsoft YaHei" pitchFamily="2"/>
                <a:cs typeface="Arial" pitchFamily="34"/>
              </a:rPr>
              <a:t>Partenariats pour le développement de wrappers en métabogénomique</a:t>
            </a:r>
          </a:p>
          <a:p>
            <a:pPr marL="0" marR="0" lvl="0" indent="0" algn="l" rtl="0" hangingPunct="1">
              <a:lnSpc>
                <a:spcPct val="100000"/>
              </a:lnSpc>
              <a:spcBef>
                <a:spcPts val="0"/>
              </a:spcBef>
              <a:spcAft>
                <a:spcPts val="0"/>
              </a:spcAft>
              <a:buSzPct val="100000"/>
              <a:buFont typeface="StarSymbol"/>
              <a:buChar char="•"/>
              <a:tabLst/>
            </a:pPr>
            <a:endParaRPr lang="fr-FR" sz="2000" b="0" i="0" u="none" strike="noStrike" kern="1200" spc="0" baseline="0">
              <a:ln>
                <a:noFill/>
              </a:ln>
              <a:solidFill>
                <a:srgbClr val="FFFFFF"/>
              </a:solidFill>
              <a:latin typeface="Arial" pitchFamily="34"/>
              <a:ea typeface="Microsoft YaHei" pitchFamily="2"/>
              <a:cs typeface="Arial" pitchFamily="34"/>
            </a:endParaRPr>
          </a:p>
          <a:p>
            <a:pPr marL="0" marR="0" lvl="2" indent="0" algn="l" rtl="0" hangingPunct="1">
              <a:lnSpc>
                <a:spcPct val="100000"/>
              </a:lnSpc>
              <a:spcBef>
                <a:spcPts val="0"/>
              </a:spcBef>
              <a:spcAft>
                <a:spcPts val="0"/>
              </a:spcAft>
              <a:buSzPct val="100000"/>
              <a:buFont typeface="StarSymbol"/>
              <a:buChar char="•"/>
              <a:tabLst/>
            </a:pPr>
            <a:r>
              <a:rPr lang="fr-FR" sz="2000" b="0" i="0" u="none" strike="noStrike" kern="1200" spc="0" baseline="0">
                <a:ln>
                  <a:noFill/>
                </a:ln>
                <a:solidFill>
                  <a:srgbClr val="FFFFFF"/>
                </a:solidFill>
                <a:latin typeface="Arial" pitchFamily="34"/>
                <a:ea typeface="Microsoft YaHei" pitchFamily="2"/>
                <a:cs typeface="Arial" pitchFamily="34"/>
              </a:rPr>
              <a:t>Des idées ? </a:t>
            </a:r>
            <a:r>
              <a:rPr lang="en-US" sz="2000" b="0" i="0" u="none" strike="noStrike" kern="1200" spc="0" baseline="0">
                <a:ln>
                  <a:noFill/>
                </a:ln>
                <a:solidFill>
                  <a:srgbClr val="FFFFFF"/>
                </a:solidFill>
                <a:latin typeface="Arial" pitchFamily="34"/>
                <a:ea typeface="Microsoft YaHei" pitchFamily="2"/>
                <a:cs typeface="Arial" pitchFamily="34"/>
              </a:rPr>
              <a:t>gtgalaxy@groupes.france-bioinformatique.fr</a:t>
            </a:r>
          </a:p>
          <a:p>
            <a:pPr marL="0" marR="0" lvl="0" indent="0" algn="l" rtl="0" hangingPunct="1">
              <a:lnSpc>
                <a:spcPct val="100000"/>
              </a:lnSpc>
              <a:spcBef>
                <a:spcPts val="0"/>
              </a:spcBef>
              <a:spcAft>
                <a:spcPts val="0"/>
              </a:spcAft>
              <a:buNone/>
              <a:tabLst/>
            </a:pPr>
            <a:endParaRPr lang="fr-FR" sz="2000" b="0" i="0" u="none" strike="noStrike" kern="1200" spc="0" baseline="0">
              <a:ln>
                <a:noFill/>
              </a:ln>
              <a:solidFill>
                <a:srgbClr val="FFFFFF"/>
              </a:solidFill>
              <a:latin typeface="Arial" pitchFamily="34"/>
              <a:ea typeface="Microsoft YaHei" pitchFamily="2"/>
              <a:cs typeface="Arial" pitchFamily="34"/>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Slide44">
    <p:spTree>
      <p:nvGrpSpPr>
        <p:cNvPr id="1" name=""/>
        <p:cNvGrpSpPr/>
        <p:nvPr/>
      </p:nvGrpSpPr>
      <p:grpSpPr>
        <a:xfrm>
          <a:off x="0" y="0"/>
          <a:ext cx="0" cy="0"/>
          <a:chOff x="0" y="0"/>
          <a:chExt cx="0" cy="0"/>
        </a:xfrm>
      </p:grpSpPr>
      <p:sp>
        <p:nvSpPr>
          <p:cNvPr id="2" name="Titre 2"/>
          <p:cNvSpPr txBox="1">
            <a:spLocks noGrp="1"/>
          </p:cNvSpPr>
          <p:nvPr>
            <p:ph type="ctrTitle"/>
          </p:nvPr>
        </p:nvSpPr>
        <p:spPr>
          <a:xfrm>
            <a:off x="118440" y="2771640"/>
            <a:ext cx="9764280" cy="126468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nSpc>
                <a:spcPct val="200000"/>
              </a:lnSpc>
              <a:buNone/>
            </a:pPr>
            <a:r>
              <a:rPr lang="fr-FR"/>
              <a:t>Les évolutions de l’instance Sigenae</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Slide46">
    <p:spTree>
      <p:nvGrpSpPr>
        <p:cNvPr id="1" name=""/>
        <p:cNvGrpSpPr/>
        <p:nvPr/>
      </p:nvGrpSpPr>
      <p:grpSpPr>
        <a:xfrm>
          <a:off x="0" y="0"/>
          <a:ext cx="0" cy="0"/>
          <a:chOff x="0" y="0"/>
          <a:chExt cx="0" cy="0"/>
        </a:xfrm>
      </p:grpSpPr>
      <p:sp>
        <p:nvSpPr>
          <p:cNvPr id="2" name="Titre 1"/>
          <p:cNvSpPr txBox="1"/>
          <p:nvPr/>
        </p:nvSpPr>
        <p:spPr>
          <a:xfrm>
            <a:off x="792000" y="177480"/>
            <a:ext cx="8442360" cy="886319"/>
          </a:xfrm>
          <a:prstGeom prst="rect">
            <a:avLst/>
          </a:prstGeom>
          <a:noFill/>
          <a:ln>
            <a:noFill/>
          </a:ln>
        </p:spPr>
        <p:txBody>
          <a:bodyPr vert="horz" wrap="square" lIns="0" tIns="0" rIns="0" bIns="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3400" b="0" i="0" u="none" strike="noStrike" kern="0" spc="0" baseline="0">
                <a:ln>
                  <a:noFill/>
                </a:ln>
                <a:solidFill>
                  <a:srgbClr val="FFFFFF"/>
                </a:solidFill>
                <a:effectLst>
                  <a:outerShdw dist="17961" dir="2700000">
                    <a:scrgbClr r="0" g="0" b="0"/>
                  </a:outerShdw>
                </a:effectLst>
                <a:latin typeface="Arial" pitchFamily="18"/>
                <a:ea typeface="msmincho" pitchFamily="2"/>
                <a:cs typeface="msmincho" pitchFamily="2"/>
              </a:rPr>
              <a:t>Etapes clés de la migration</a:t>
            </a:r>
          </a:p>
        </p:txBody>
      </p:sp>
      <p:sp>
        <p:nvSpPr>
          <p:cNvPr id="3" name="Rectangle 1"/>
          <p:cNvSpPr/>
          <p:nvPr/>
        </p:nvSpPr>
        <p:spPr>
          <a:xfrm>
            <a:off x="359640" y="1345320"/>
            <a:ext cx="9216720" cy="4396320"/>
          </a:xfrm>
          <a:prstGeom prst="rect">
            <a:avLst/>
          </a:prstGeom>
          <a:noFill/>
          <a:ln>
            <a:noFill/>
            <a:prstDash val="solid"/>
          </a:ln>
        </p:spPr>
        <p:txBody>
          <a:bodyPr vert="horz" wrap="square" lIns="100800" tIns="50400" rIns="100800" bIns="50400" anchor="ctr"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pPr>
            <a:r>
              <a:rPr lang="en-US" sz="2000" b="1" i="0" u="none" strike="noStrike" kern="1200" spc="0" baseline="0">
                <a:ln>
                  <a:noFill/>
                </a:ln>
                <a:solidFill>
                  <a:srgbClr val="FFFFFF"/>
                </a:solidFill>
                <a:latin typeface="Arial" pitchFamily="34"/>
                <a:ea typeface="Microsoft YaHei" pitchFamily="2"/>
                <a:cs typeface="Arial" pitchFamily="34"/>
              </a:rPr>
              <a:t>Quand</a:t>
            </a:r>
            <a:r>
              <a:rPr lang="en-US" sz="2000" b="0" i="0" u="none" strike="noStrike" kern="1200" spc="0" baseline="0">
                <a:ln>
                  <a:noFill/>
                </a:ln>
                <a:solidFill>
                  <a:srgbClr val="FFFFFF"/>
                </a:solidFill>
                <a:latin typeface="Arial" pitchFamily="34"/>
                <a:ea typeface="Microsoft YaHei" pitchFamily="2"/>
                <a:cs typeface="Arial" pitchFamily="34"/>
              </a:rPr>
              <a:t> ?</a:t>
            </a:r>
          </a:p>
          <a:p>
            <a:pPr marL="0" marR="0" lvl="0" indent="0" algn="just" rtl="0" hangingPunct="1">
              <a:lnSpc>
                <a:spcPct val="100000"/>
              </a:lnSpc>
              <a:spcBef>
                <a:spcPts val="0"/>
              </a:spcBef>
              <a:spcAft>
                <a:spcPts val="0"/>
              </a:spcAft>
              <a:buNone/>
              <a:tabLst/>
            </a:pPr>
            <a:r>
              <a:rPr lang="en-US" sz="2000" b="0" i="0" u="none" strike="noStrike" kern="1200" spc="0" baseline="0">
                <a:ln>
                  <a:noFill/>
                </a:ln>
                <a:solidFill>
                  <a:srgbClr val="FFFFFF"/>
                </a:solidFill>
                <a:latin typeface="Arial" pitchFamily="34"/>
                <a:ea typeface="Microsoft YaHei" pitchFamily="2"/>
                <a:cs typeface="Arial" pitchFamily="34"/>
              </a:rPr>
              <a:t>Octobre 2014</a:t>
            </a:r>
          </a:p>
          <a:p>
            <a:pPr marL="0" marR="0" lvl="0" indent="0" algn="just" rtl="0" hangingPunct="1">
              <a:lnSpc>
                <a:spcPct val="100000"/>
              </a:lnSpc>
              <a:spcBef>
                <a:spcPts val="0"/>
              </a:spcBef>
              <a:spcAft>
                <a:spcPts val="0"/>
              </a:spcAft>
              <a:buNone/>
              <a:tabLst/>
            </a:pPr>
            <a:endParaRPr lang="en-US" sz="2000" b="0" i="0" u="none" strike="noStrike" kern="1200" spc="0" baseline="0">
              <a:ln>
                <a:noFill/>
              </a:ln>
              <a:solidFill>
                <a:srgbClr val="FFFFFF"/>
              </a:solidFill>
              <a:latin typeface="Arial" pitchFamily="34"/>
              <a:ea typeface="Microsoft YaHei" pitchFamily="2"/>
              <a:cs typeface="Arial" pitchFamily="34"/>
            </a:endParaRPr>
          </a:p>
          <a:p>
            <a:pPr marL="0" marR="0" lvl="0" indent="0" algn="just" rtl="0" hangingPunct="1">
              <a:lnSpc>
                <a:spcPct val="100000"/>
              </a:lnSpc>
              <a:spcBef>
                <a:spcPts val="0"/>
              </a:spcBef>
              <a:spcAft>
                <a:spcPts val="0"/>
              </a:spcAft>
              <a:buNone/>
              <a:tabLst/>
            </a:pPr>
            <a:r>
              <a:rPr lang="en-US" sz="2000" b="1" i="0" u="none" strike="noStrike" kern="1200" spc="0" baseline="0">
                <a:ln>
                  <a:noFill/>
                </a:ln>
                <a:solidFill>
                  <a:srgbClr val="FFFFFF"/>
                </a:solidFill>
                <a:latin typeface="Arial" pitchFamily="34"/>
                <a:ea typeface="Microsoft YaHei" pitchFamily="2"/>
                <a:cs typeface="Arial" pitchFamily="34"/>
              </a:rPr>
              <a:t>Comment</a:t>
            </a:r>
            <a:r>
              <a:rPr lang="en-US" sz="2000" b="0" i="0" u="none" strike="noStrike" kern="1200" spc="0" baseline="0">
                <a:ln>
                  <a:noFill/>
                </a:ln>
                <a:solidFill>
                  <a:srgbClr val="FFFFFF"/>
                </a:solidFill>
                <a:latin typeface="Arial" pitchFamily="34"/>
                <a:ea typeface="Microsoft YaHei" pitchFamily="2"/>
                <a:cs typeface="Arial" pitchFamily="34"/>
              </a:rPr>
              <a:t> ?</a:t>
            </a:r>
          </a:p>
          <a:p>
            <a:pPr marL="0" marR="0" lvl="0" indent="0" algn="just" rtl="0" hangingPunct="1">
              <a:lnSpc>
                <a:spcPct val="100000"/>
              </a:lnSpc>
              <a:spcBef>
                <a:spcPts val="0"/>
              </a:spcBef>
              <a:spcAft>
                <a:spcPts val="0"/>
              </a:spcAft>
              <a:buNone/>
              <a:tabLst/>
            </a:pPr>
            <a:r>
              <a:rPr lang="fr-FR" sz="2000" b="0" i="0" u="none" strike="noStrike" kern="1200" spc="0" baseline="0">
                <a:ln>
                  <a:noFill/>
                </a:ln>
                <a:solidFill>
                  <a:srgbClr val="FFFFFF"/>
                </a:solidFill>
                <a:latin typeface="Arial" pitchFamily="34"/>
                <a:ea typeface="Microsoft YaHei" pitchFamily="2"/>
                <a:cs typeface="Arial" pitchFamily="34"/>
              </a:rPr>
              <a:t>Dans la foulée de la migration de l’infrastructure Genotoul</a:t>
            </a:r>
          </a:p>
          <a:p>
            <a:pPr marL="0" marR="0" lvl="0" indent="0" algn="just" rtl="0" hangingPunct="1">
              <a:lnSpc>
                <a:spcPct val="100000"/>
              </a:lnSpc>
              <a:spcBef>
                <a:spcPts val="0"/>
              </a:spcBef>
              <a:spcAft>
                <a:spcPts val="0"/>
              </a:spcAft>
              <a:buNone/>
              <a:tabLst/>
            </a:pPr>
            <a:r>
              <a:rPr lang="en-US" sz="2000" b="0" i="0" u="none" strike="noStrike" kern="1200" spc="0" baseline="0">
                <a:ln>
                  <a:noFill/>
                </a:ln>
                <a:solidFill>
                  <a:srgbClr val="FFFFFF"/>
                </a:solidFill>
                <a:latin typeface="Arial" pitchFamily="34"/>
                <a:ea typeface="Microsoft YaHei" pitchFamily="2"/>
                <a:cs typeface="Arial" pitchFamily="34"/>
              </a:rPr>
              <a:t>→ La plus transparente possible pour les utilisateurs</a:t>
            </a:r>
          </a:p>
          <a:p>
            <a:pPr marL="0" marR="0" lvl="0" indent="0" algn="just" rtl="0" hangingPunct="1">
              <a:lnSpc>
                <a:spcPct val="100000"/>
              </a:lnSpc>
              <a:spcBef>
                <a:spcPts val="0"/>
              </a:spcBef>
              <a:spcAft>
                <a:spcPts val="0"/>
              </a:spcAft>
              <a:buNone/>
              <a:tabLst/>
            </a:pPr>
            <a:endParaRPr lang="en-US" sz="2000" b="0" i="0" u="none" strike="noStrike" kern="1200" spc="0" baseline="0">
              <a:ln>
                <a:noFill/>
              </a:ln>
              <a:solidFill>
                <a:srgbClr val="FFFFFF"/>
              </a:solidFill>
              <a:latin typeface="Arial" pitchFamily="34"/>
              <a:ea typeface="Microsoft YaHei" pitchFamily="2"/>
              <a:cs typeface="Arial" pitchFamily="34"/>
            </a:endParaRPr>
          </a:p>
          <a:p>
            <a:pPr marL="0" marR="0" lvl="0" indent="0" algn="just" rtl="0" hangingPunct="1">
              <a:lnSpc>
                <a:spcPct val="100000"/>
              </a:lnSpc>
              <a:spcBef>
                <a:spcPts val="0"/>
              </a:spcBef>
              <a:spcAft>
                <a:spcPts val="0"/>
              </a:spcAft>
              <a:buNone/>
              <a:tabLst/>
            </a:pPr>
            <a:endParaRPr lang="en-US" sz="2000" b="0" i="0" u="none" strike="noStrike" kern="1200" spc="0" baseline="0">
              <a:ln>
                <a:noFill/>
              </a:ln>
              <a:solidFill>
                <a:srgbClr val="FFFFFF"/>
              </a:solidFill>
              <a:latin typeface="Arial" pitchFamily="34"/>
              <a:ea typeface="Microsoft YaHei" pitchFamily="2"/>
              <a:cs typeface="Arial" pitchFamily="34"/>
            </a:endParaRPr>
          </a:p>
          <a:p>
            <a:pPr marL="0" marR="0" lvl="0" indent="0" algn="just" rtl="0" hangingPunct="1">
              <a:lnSpc>
                <a:spcPct val="100000"/>
              </a:lnSpc>
              <a:spcBef>
                <a:spcPts val="0"/>
              </a:spcBef>
              <a:spcAft>
                <a:spcPts val="0"/>
              </a:spcAft>
              <a:buNone/>
              <a:tabLst/>
            </a:pPr>
            <a:r>
              <a:rPr lang="en-US" sz="2000" b="1" i="0" u="none" strike="noStrike" kern="1200" spc="0" baseline="0">
                <a:ln>
                  <a:noFill/>
                </a:ln>
                <a:solidFill>
                  <a:srgbClr val="FFFFFF"/>
                </a:solidFill>
                <a:latin typeface="Arial" pitchFamily="34"/>
                <a:ea typeface="Microsoft YaHei" pitchFamily="2"/>
                <a:cs typeface="Arial" pitchFamily="34"/>
              </a:rPr>
              <a:t>Quoi</a:t>
            </a:r>
            <a:r>
              <a:rPr lang="en-US" sz="2000" b="0" i="0" u="none" strike="noStrike" kern="1200" spc="0" baseline="0">
                <a:ln>
                  <a:noFill/>
                </a:ln>
                <a:solidFill>
                  <a:srgbClr val="FFFFFF"/>
                </a:solidFill>
                <a:latin typeface="Arial" pitchFamily="34"/>
                <a:ea typeface="Microsoft YaHei" pitchFamily="2"/>
                <a:cs typeface="Arial" pitchFamily="34"/>
              </a:rPr>
              <a:t> ?</a:t>
            </a:r>
          </a:p>
          <a:p>
            <a:pPr marL="0" marR="0" lvl="0" indent="0" algn="just" rtl="0" hangingPunct="1">
              <a:lnSpc>
                <a:spcPct val="100000"/>
              </a:lnSpc>
              <a:spcBef>
                <a:spcPts val="0"/>
              </a:spcBef>
              <a:spcAft>
                <a:spcPts val="0"/>
              </a:spcAft>
              <a:buNone/>
              <a:tabLst/>
            </a:pPr>
            <a:r>
              <a:rPr lang="en-US" sz="2000" b="0" i="0" u="none" strike="noStrike" kern="1200" spc="0" baseline="0">
                <a:ln>
                  <a:noFill/>
                </a:ln>
                <a:solidFill>
                  <a:srgbClr val="FFFFFF"/>
                </a:solidFill>
                <a:latin typeface="Arial" pitchFamily="34"/>
                <a:ea typeface="Microsoft YaHei" pitchFamily="2"/>
                <a:cs typeface="Arial" pitchFamily="34"/>
              </a:rPr>
              <a:t>Récupération de l’ensemble des tools, .loc, paramétrages, banques.</a:t>
            </a:r>
          </a:p>
          <a:p>
            <a:pPr marL="0" marR="0" lvl="0" indent="0" algn="just" rtl="0" hangingPunct="1">
              <a:lnSpc>
                <a:spcPct val="100000"/>
              </a:lnSpc>
              <a:spcBef>
                <a:spcPts val="0"/>
              </a:spcBef>
              <a:spcAft>
                <a:spcPts val="0"/>
              </a:spcAft>
              <a:buNone/>
              <a:tabLst/>
            </a:pPr>
            <a:r>
              <a:rPr lang="en-US" sz="2000" b="0" i="0" u="none" strike="noStrike" kern="1200" spc="0" baseline="0">
                <a:ln>
                  <a:noFill/>
                </a:ln>
                <a:solidFill>
                  <a:srgbClr val="FFFFFF"/>
                </a:solidFill>
                <a:latin typeface="Arial" pitchFamily="34"/>
                <a:ea typeface="Microsoft YaHei" pitchFamily="2"/>
                <a:cs typeface="Arial" pitchFamily="34"/>
              </a:rPr>
              <a:t>Ajout d’outils et de banques de référence.</a:t>
            </a:r>
          </a:p>
          <a:p>
            <a:pPr marL="0" marR="0" lvl="0" indent="0" algn="just" rtl="0" hangingPunct="1">
              <a:lnSpc>
                <a:spcPct val="100000"/>
              </a:lnSpc>
              <a:spcBef>
                <a:spcPts val="0"/>
              </a:spcBef>
              <a:spcAft>
                <a:spcPts val="0"/>
              </a:spcAft>
              <a:buNone/>
              <a:tabLst/>
            </a:pPr>
            <a:endParaRPr lang="en-US" sz="2000" b="0" i="0" u="none" strike="noStrike" kern="1200" spc="0" baseline="0">
              <a:ln>
                <a:noFill/>
              </a:ln>
              <a:solidFill>
                <a:srgbClr val="FFFFFF"/>
              </a:solidFill>
              <a:latin typeface="Arial" pitchFamily="34"/>
              <a:ea typeface="Microsoft YaHei" pitchFamily="2"/>
              <a:cs typeface="Arial" pitchFamily="34"/>
            </a:endParaRPr>
          </a:p>
          <a:p>
            <a:pPr marL="0" marR="0" lvl="0" indent="0" algn="just" rtl="0" hangingPunct="1">
              <a:lnSpc>
                <a:spcPct val="100000"/>
              </a:lnSpc>
              <a:spcBef>
                <a:spcPts val="0"/>
              </a:spcBef>
              <a:spcAft>
                <a:spcPts val="0"/>
              </a:spcAft>
              <a:buNone/>
              <a:tabLst/>
            </a:pPr>
            <a:r>
              <a:rPr lang="en-US" sz="2000" b="0" i="0" u="none" strike="noStrike" kern="1200" spc="0" baseline="0">
                <a:ln>
                  <a:noFill/>
                </a:ln>
                <a:solidFill>
                  <a:srgbClr val="FFFFFF"/>
                </a:solidFill>
                <a:latin typeface="Arial" pitchFamily="34"/>
                <a:ea typeface="Microsoft YaHei" pitchFamily="2"/>
                <a:cs typeface="Arial" pitchFamily="34"/>
              </a:rPr>
              <a:t>SAUF</a:t>
            </a:r>
          </a:p>
          <a:p>
            <a:pPr marL="0" marR="0" lvl="0" indent="0" algn="just" rtl="0" hangingPunct="1">
              <a:lnSpc>
                <a:spcPct val="100000"/>
              </a:lnSpc>
              <a:spcBef>
                <a:spcPts val="0"/>
              </a:spcBef>
              <a:spcAft>
                <a:spcPts val="0"/>
              </a:spcAft>
              <a:buNone/>
              <a:tabLst/>
            </a:pPr>
            <a:r>
              <a:rPr lang="en-US" sz="2000" b="0" i="0" u="none" strike="noStrike" kern="1200" spc="0" baseline="0">
                <a:ln>
                  <a:noFill/>
                </a:ln>
                <a:solidFill>
                  <a:srgbClr val="FFFFFF"/>
                </a:solidFill>
                <a:latin typeface="Arial" pitchFamily="34"/>
                <a:ea typeface="Microsoft YaHei" pitchFamily="2"/>
                <a:cs typeface="Arial" pitchFamily="34"/>
              </a:rPr>
              <a:t>La base de données…</a:t>
            </a:r>
          </a:p>
          <a:p>
            <a:pPr marL="0" marR="0" lvl="0" indent="0" algn="just" rtl="0" hangingPunct="1">
              <a:lnSpc>
                <a:spcPct val="100000"/>
              </a:lnSpc>
              <a:spcBef>
                <a:spcPts val="0"/>
              </a:spcBef>
              <a:spcAft>
                <a:spcPts val="0"/>
              </a:spcAft>
              <a:buNone/>
              <a:tabLst/>
            </a:pPr>
            <a:endParaRPr lang="en-US" sz="2000" b="0" i="0" u="none" strike="noStrike" kern="1200" spc="0" baseline="0">
              <a:ln>
                <a:noFill/>
              </a:ln>
              <a:solidFill>
                <a:srgbClr val="FFFFFF"/>
              </a:solidFill>
              <a:latin typeface="Arial" pitchFamily="34"/>
              <a:ea typeface="Microsoft YaHei" pitchFamily="2"/>
              <a:cs typeface="Arial" pitchFamily="34"/>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Titre 1"/>
          <p:cNvSpPr txBox="1"/>
          <p:nvPr/>
        </p:nvSpPr>
        <p:spPr>
          <a:xfrm>
            <a:off x="792000" y="177480"/>
            <a:ext cx="8442360" cy="886319"/>
          </a:xfrm>
          <a:prstGeom prst="rect">
            <a:avLst/>
          </a:prstGeom>
          <a:noFill/>
          <a:ln>
            <a:noFill/>
          </a:ln>
        </p:spPr>
        <p:txBody>
          <a:bodyPr vert="horz" wrap="square" lIns="0" tIns="0" rIns="0" bIns="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3400" b="0" i="0" u="none" strike="noStrike" kern="0" spc="0" baseline="0">
                <a:ln>
                  <a:noFill/>
                </a:ln>
                <a:solidFill>
                  <a:srgbClr val="FFFFFF"/>
                </a:solidFill>
                <a:effectLst>
                  <a:outerShdw dist="17961" dir="2700000">
                    <a:scrgbClr r="0" g="0" b="0"/>
                  </a:outerShdw>
                </a:effectLst>
                <a:latin typeface="Arial" pitchFamily="18"/>
                <a:ea typeface="msmincho" pitchFamily="2"/>
                <a:cs typeface="msmincho" pitchFamily="2"/>
              </a:rPr>
              <a:t>Amélioration de l’architecture de stockage</a:t>
            </a:r>
          </a:p>
        </p:txBody>
      </p:sp>
      <p:sp>
        <p:nvSpPr>
          <p:cNvPr id="3" name="Rectangle 1"/>
          <p:cNvSpPr/>
          <p:nvPr/>
        </p:nvSpPr>
        <p:spPr>
          <a:xfrm>
            <a:off x="215640" y="1669680"/>
            <a:ext cx="9505080" cy="5536800"/>
          </a:xfrm>
          <a:prstGeom prst="rect">
            <a:avLst/>
          </a:prstGeom>
          <a:noFill/>
          <a:ln>
            <a:noFill/>
            <a:prstDash val="solid"/>
          </a:ln>
        </p:spPr>
        <p:txBody>
          <a:bodyPr vert="horz" wrap="square" lIns="100800" tIns="50400" rIns="100800" bIns="50400" anchor="ctr"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pPr>
            <a:r>
              <a:rPr lang="en-US" sz="2000" b="1" i="0" u="none" strike="noStrike" kern="1200" spc="0" baseline="0">
                <a:ln>
                  <a:noFill/>
                </a:ln>
                <a:solidFill>
                  <a:srgbClr val="FFFFFF"/>
                </a:solidFill>
                <a:latin typeface="Arial" pitchFamily="34"/>
                <a:ea typeface="Microsoft YaHei" pitchFamily="2"/>
                <a:cs typeface="Arial" pitchFamily="34"/>
              </a:rPr>
              <a:t>Réorganisation</a:t>
            </a:r>
            <a:r>
              <a:rPr lang="en-US" sz="2000" b="0" i="0" u="none" strike="noStrike" kern="1200" spc="0" baseline="0">
                <a:ln>
                  <a:noFill/>
                </a:ln>
                <a:solidFill>
                  <a:srgbClr val="FFFFFF"/>
                </a:solidFill>
                <a:latin typeface="Arial" pitchFamily="34"/>
                <a:ea typeface="Microsoft YaHei" pitchFamily="2"/>
                <a:cs typeface="Arial" pitchFamily="34"/>
              </a:rPr>
              <a:t> de l’infrastructure de stockage et de traitement pour :</a:t>
            </a:r>
          </a:p>
          <a:p>
            <a:pPr marL="914400" marR="0" lvl="2" indent="0" algn="just" rtl="0" hangingPunct="1">
              <a:lnSpc>
                <a:spcPct val="100000"/>
              </a:lnSpc>
              <a:spcBef>
                <a:spcPts val="0"/>
              </a:spcBef>
              <a:spcAft>
                <a:spcPts val="0"/>
              </a:spcAft>
              <a:buSzPct val="45000"/>
              <a:buFont typeface="StarSymbol"/>
              <a:buChar char="●"/>
              <a:tabLst/>
            </a:pPr>
            <a:r>
              <a:rPr lang="en-US" sz="2000" b="0" i="0" u="none" strike="noStrike" kern="1200" spc="0" baseline="0">
                <a:ln>
                  <a:noFill/>
                </a:ln>
                <a:solidFill>
                  <a:srgbClr val="FFFFFF"/>
                </a:solidFill>
                <a:latin typeface="Arial" pitchFamily="34"/>
                <a:ea typeface="Microsoft YaHei" pitchFamily="2"/>
                <a:cs typeface="Arial" pitchFamily="34"/>
              </a:rPr>
              <a:t>Protéger au mieux vos données</a:t>
            </a:r>
          </a:p>
          <a:p>
            <a:pPr marL="914400" marR="0" lvl="2" indent="0" algn="just" rtl="0" hangingPunct="1">
              <a:lnSpc>
                <a:spcPct val="100000"/>
              </a:lnSpc>
              <a:spcBef>
                <a:spcPts val="0"/>
              </a:spcBef>
              <a:spcAft>
                <a:spcPts val="0"/>
              </a:spcAft>
              <a:buSzPct val="45000"/>
              <a:buFont typeface="StarSymbol"/>
              <a:buChar char="●"/>
              <a:tabLst/>
            </a:pPr>
            <a:r>
              <a:rPr lang="en-US" sz="2000" b="0" i="0" u="none" strike="noStrike" kern="1200" spc="0" baseline="0">
                <a:ln>
                  <a:noFill/>
                </a:ln>
                <a:solidFill>
                  <a:srgbClr val="FFFFFF"/>
                </a:solidFill>
                <a:latin typeface="Arial" pitchFamily="34"/>
                <a:ea typeface="Microsoft YaHei" pitchFamily="2"/>
                <a:cs typeface="Arial" pitchFamily="34"/>
              </a:rPr>
              <a:t>Associer vos données à votre nom</a:t>
            </a:r>
          </a:p>
          <a:p>
            <a:pPr marL="914400" marR="0" lvl="2" indent="0" algn="just" rtl="0" hangingPunct="1">
              <a:lnSpc>
                <a:spcPct val="100000"/>
              </a:lnSpc>
              <a:spcBef>
                <a:spcPts val="0"/>
              </a:spcBef>
              <a:spcAft>
                <a:spcPts val="0"/>
              </a:spcAft>
              <a:buSzPct val="45000"/>
              <a:buFont typeface="StarSymbol"/>
              <a:buChar char="●"/>
              <a:tabLst/>
            </a:pPr>
            <a:r>
              <a:rPr lang="en-US" sz="2000" b="0" i="0" u="none" strike="noStrike" kern="1200" spc="0" baseline="0">
                <a:ln>
                  <a:noFill/>
                </a:ln>
                <a:solidFill>
                  <a:srgbClr val="FFFFFF"/>
                </a:solidFill>
                <a:latin typeface="Arial" pitchFamily="34"/>
                <a:ea typeface="Microsoft YaHei" pitchFamily="2"/>
                <a:cs typeface="Arial" pitchFamily="34"/>
              </a:rPr>
              <a:t>Permettre un traitement plus rapide des fichiers par le cluster</a:t>
            </a:r>
          </a:p>
          <a:p>
            <a:pPr marL="0" marR="0" lvl="0" indent="0" algn="just" rtl="0" hangingPunct="1">
              <a:lnSpc>
                <a:spcPct val="100000"/>
              </a:lnSpc>
              <a:spcBef>
                <a:spcPts val="0"/>
              </a:spcBef>
              <a:spcAft>
                <a:spcPts val="0"/>
              </a:spcAft>
              <a:buNone/>
              <a:tabLst/>
            </a:pPr>
            <a:endParaRPr lang="en-US" sz="2000" b="0" i="0" u="none" strike="noStrike" kern="1200" spc="0" baseline="0">
              <a:ln>
                <a:noFill/>
              </a:ln>
              <a:solidFill>
                <a:srgbClr val="FFFFFF"/>
              </a:solidFill>
              <a:latin typeface="Arial" pitchFamily="34"/>
              <a:ea typeface="Microsoft YaHei" pitchFamily="2"/>
              <a:cs typeface="Arial" pitchFamily="34"/>
            </a:endParaRPr>
          </a:p>
          <a:p>
            <a:pPr marL="0" marR="0" lvl="0" indent="0" algn="just" rtl="0" hangingPunct="1">
              <a:lnSpc>
                <a:spcPct val="100000"/>
              </a:lnSpc>
              <a:spcBef>
                <a:spcPts val="0"/>
              </a:spcBef>
              <a:spcAft>
                <a:spcPts val="0"/>
              </a:spcAft>
              <a:buNone/>
              <a:tabLst/>
            </a:pPr>
            <a:endParaRPr lang="en-US" sz="2000" b="0" i="0" u="none" strike="noStrike" kern="1200" spc="0" baseline="0">
              <a:ln>
                <a:noFill/>
              </a:ln>
              <a:solidFill>
                <a:srgbClr val="FFFFFF"/>
              </a:solidFill>
              <a:latin typeface="Arial" pitchFamily="34"/>
              <a:ea typeface="Microsoft YaHei" pitchFamily="2"/>
              <a:cs typeface="Arial" pitchFamily="34"/>
            </a:endParaRPr>
          </a:p>
          <a:p>
            <a:pPr marL="0" marR="0" lvl="0" indent="0" algn="just" rtl="0" hangingPunct="1">
              <a:lnSpc>
                <a:spcPct val="100000"/>
              </a:lnSpc>
              <a:spcBef>
                <a:spcPts val="0"/>
              </a:spcBef>
              <a:spcAft>
                <a:spcPts val="0"/>
              </a:spcAft>
              <a:buNone/>
              <a:tabLst/>
            </a:pPr>
            <a:r>
              <a:rPr lang="en-US" sz="2000" b="0" i="0" u="none" strike="noStrike" kern="1200" spc="0" baseline="0">
                <a:ln>
                  <a:noFill/>
                </a:ln>
                <a:solidFill>
                  <a:srgbClr val="FFFFFF"/>
                </a:solidFill>
                <a:latin typeface="Arial" pitchFamily="34"/>
                <a:ea typeface="Microsoft YaHei" pitchFamily="2"/>
                <a:cs typeface="Arial" pitchFamily="34"/>
              </a:rPr>
              <a:t>Les datasets/logs et runs files étaient archivés dans le /work/galaxy/</a:t>
            </a:r>
          </a:p>
          <a:p>
            <a:pPr marL="0" marR="0" lvl="0" indent="0" algn="just" rtl="0" hangingPunct="1">
              <a:lnSpc>
                <a:spcPct val="100000"/>
              </a:lnSpc>
              <a:spcBef>
                <a:spcPts val="0"/>
              </a:spcBef>
              <a:spcAft>
                <a:spcPts val="0"/>
              </a:spcAft>
              <a:buNone/>
              <a:tabLst/>
            </a:pPr>
            <a:r>
              <a:rPr lang="en-US" sz="2000" b="0" i="0" u="none" strike="noStrike" kern="1200" spc="0" baseline="0">
                <a:ln>
                  <a:noFill/>
                </a:ln>
                <a:solidFill>
                  <a:srgbClr val="FFFFFF"/>
                </a:solidFill>
                <a:latin typeface="Arial" pitchFamily="34"/>
                <a:ea typeface="Microsoft YaHei" pitchFamily="2"/>
                <a:cs typeface="Arial" pitchFamily="34"/>
              </a:rPr>
              <a:t>→ </a:t>
            </a:r>
            <a:r>
              <a:rPr lang="en-US" sz="2000" b="1" i="0" u="none" strike="noStrike" kern="1200" spc="0" baseline="0">
                <a:ln>
                  <a:noFill/>
                </a:ln>
                <a:solidFill>
                  <a:srgbClr val="FFFFFF"/>
                </a:solidFill>
                <a:latin typeface="Arial" pitchFamily="34"/>
                <a:ea typeface="Microsoft YaHei" pitchFamily="2"/>
                <a:cs typeface="Arial" pitchFamily="34"/>
              </a:rPr>
              <a:t>Dispatching</a:t>
            </a:r>
            <a:r>
              <a:rPr lang="en-US" sz="2000" b="0" i="0" u="none" strike="noStrike" kern="1200" spc="0" baseline="0">
                <a:ln>
                  <a:noFill/>
                </a:ln>
                <a:solidFill>
                  <a:srgbClr val="FFFFFF"/>
                </a:solidFill>
                <a:latin typeface="Arial" pitchFamily="34"/>
                <a:ea typeface="Microsoft YaHei" pitchFamily="2"/>
                <a:cs typeface="Arial" pitchFamily="34"/>
              </a:rPr>
              <a:t> en fonction du type de fichiers :</a:t>
            </a:r>
          </a:p>
          <a:p>
            <a:pPr marL="914400" marR="0" lvl="2" indent="0" algn="just" rtl="0" hangingPunct="1">
              <a:lnSpc>
                <a:spcPct val="100000"/>
              </a:lnSpc>
              <a:spcBef>
                <a:spcPts val="0"/>
              </a:spcBef>
              <a:spcAft>
                <a:spcPts val="0"/>
              </a:spcAft>
              <a:buSzPct val="45000"/>
              <a:buFont typeface="StarSymbol"/>
              <a:buChar char="●"/>
              <a:tabLst/>
            </a:pPr>
            <a:endParaRPr lang="en-US" sz="2000" b="0" i="0" u="none" strike="noStrike" kern="1200" spc="0" baseline="0">
              <a:ln>
                <a:noFill/>
              </a:ln>
              <a:solidFill>
                <a:srgbClr val="FFFFFF"/>
              </a:solidFill>
              <a:latin typeface="Arial" pitchFamily="34"/>
              <a:ea typeface="Microsoft YaHei" pitchFamily="2"/>
              <a:cs typeface="Arial" pitchFamily="34"/>
            </a:endParaRPr>
          </a:p>
          <a:p>
            <a:pPr marL="914400" marR="0" lvl="2" indent="0" algn="just" rtl="0" hangingPunct="1">
              <a:lnSpc>
                <a:spcPct val="100000"/>
              </a:lnSpc>
              <a:spcBef>
                <a:spcPts val="0"/>
              </a:spcBef>
              <a:spcAft>
                <a:spcPts val="0"/>
              </a:spcAft>
              <a:buSzPct val="45000"/>
              <a:buFont typeface="StarSymbol"/>
              <a:buChar char="●"/>
              <a:tabLst/>
            </a:pPr>
            <a:r>
              <a:rPr lang="en-US" sz="2000" b="0" i="0" u="none" strike="noStrike" kern="1200" spc="0" baseline="0">
                <a:ln>
                  <a:noFill/>
                </a:ln>
                <a:solidFill>
                  <a:srgbClr val="FFFFFF"/>
                </a:solidFill>
                <a:latin typeface="Arial" pitchFamily="34"/>
                <a:ea typeface="Microsoft YaHei" pitchFamily="2"/>
                <a:cs typeface="Arial" pitchFamily="34"/>
              </a:rPr>
              <a:t>Fichiers entrants/sortants dans /galaxydata/</a:t>
            </a:r>
          </a:p>
          <a:p>
            <a:pPr marL="914400" marR="0" lvl="2" indent="0" algn="just" rtl="0" hangingPunct="1">
              <a:lnSpc>
                <a:spcPct val="100000"/>
              </a:lnSpc>
              <a:spcBef>
                <a:spcPts val="0"/>
              </a:spcBef>
              <a:spcAft>
                <a:spcPts val="0"/>
              </a:spcAft>
              <a:buSzPct val="45000"/>
              <a:buFont typeface="StarSymbol"/>
              <a:buChar char="●"/>
              <a:tabLst/>
            </a:pPr>
            <a:r>
              <a:rPr lang="en-US" sz="2000" b="0" i="0" u="none" strike="noStrike" kern="1200" spc="0" baseline="0">
                <a:ln>
                  <a:noFill/>
                </a:ln>
                <a:solidFill>
                  <a:srgbClr val="FFFFFF"/>
                </a:solidFill>
                <a:latin typeface="Arial" pitchFamily="34"/>
                <a:ea typeface="Microsoft YaHei" pitchFamily="2"/>
                <a:cs typeface="Arial" pitchFamily="34"/>
              </a:rPr>
              <a:t>Fichiers tmp, log et scripts de lancement dans des repertoires purgés régulièrement (cron)</a:t>
            </a:r>
          </a:p>
          <a:p>
            <a:pPr marL="0" marR="0" lvl="0" indent="0" algn="just" rtl="0" hangingPunct="1">
              <a:lnSpc>
                <a:spcPct val="100000"/>
              </a:lnSpc>
              <a:spcBef>
                <a:spcPts val="0"/>
              </a:spcBef>
              <a:spcAft>
                <a:spcPts val="0"/>
              </a:spcAft>
              <a:buSzPct val="45000"/>
              <a:buFont typeface="StarSymbol"/>
              <a:buChar char="●"/>
              <a:tabLst/>
            </a:pPr>
            <a:endParaRPr lang="en-US" sz="2000" b="0" i="0" u="none" strike="noStrike" kern="1200" spc="0" baseline="0">
              <a:ln>
                <a:noFill/>
              </a:ln>
              <a:solidFill>
                <a:srgbClr val="FFFFFF"/>
              </a:solidFill>
              <a:latin typeface="Arial" pitchFamily="34"/>
              <a:ea typeface="Microsoft YaHei" pitchFamily="2"/>
              <a:cs typeface="Arial" pitchFamily="34"/>
            </a:endParaRPr>
          </a:p>
          <a:p>
            <a:pPr marL="0" marR="0" lvl="0" indent="0" algn="just" rtl="0" hangingPunct="1">
              <a:lnSpc>
                <a:spcPct val="100000"/>
              </a:lnSpc>
              <a:spcBef>
                <a:spcPts val="0"/>
              </a:spcBef>
              <a:spcAft>
                <a:spcPts val="0"/>
              </a:spcAft>
              <a:buNone/>
              <a:tabLst/>
            </a:pPr>
            <a:endParaRPr lang="en-US" sz="2000" b="0" i="0" u="none" strike="noStrike" kern="1200" spc="0" baseline="0">
              <a:ln>
                <a:noFill/>
              </a:ln>
              <a:solidFill>
                <a:srgbClr val="FFFFFF"/>
              </a:solidFill>
              <a:latin typeface="Arial" pitchFamily="34"/>
              <a:ea typeface="Microsoft YaHei" pitchFamily="2"/>
              <a:cs typeface="Arial" pitchFamily="34"/>
            </a:endParaRPr>
          </a:p>
          <a:p>
            <a:pPr marL="0" marR="0" lvl="0" indent="0" algn="just" rtl="0" hangingPunct="1">
              <a:lnSpc>
                <a:spcPct val="100000"/>
              </a:lnSpc>
              <a:spcBef>
                <a:spcPts val="0"/>
              </a:spcBef>
              <a:spcAft>
                <a:spcPts val="0"/>
              </a:spcAft>
              <a:buNone/>
              <a:tabLst/>
            </a:pPr>
            <a:r>
              <a:rPr lang="en-US" sz="2000" b="0" i="0" u="none" strike="noStrike" kern="1200" spc="0" baseline="0">
                <a:ln>
                  <a:noFill/>
                </a:ln>
                <a:solidFill>
                  <a:srgbClr val="FFFFFF"/>
                </a:solidFill>
                <a:latin typeface="Arial" pitchFamily="34"/>
                <a:ea typeface="Microsoft YaHei" pitchFamily="2"/>
                <a:cs typeface="Arial" pitchFamily="34"/>
              </a:rPr>
              <a:t>Ajout d’un outil de </a:t>
            </a:r>
            <a:r>
              <a:rPr lang="en-US" sz="2000" b="1" i="0" u="none" strike="noStrike" kern="1200" spc="0" baseline="0">
                <a:ln>
                  <a:noFill/>
                </a:ln>
                <a:solidFill>
                  <a:srgbClr val="FFFFFF"/>
                </a:solidFill>
                <a:latin typeface="Arial" pitchFamily="34"/>
                <a:ea typeface="Microsoft YaHei" pitchFamily="2"/>
                <a:cs typeface="Arial" pitchFamily="34"/>
              </a:rPr>
              <a:t>récupération des datasets dans son /work/userGalaxy</a:t>
            </a:r>
            <a:r>
              <a:rPr lang="en-US" sz="2000" b="0" i="0" u="none" strike="noStrike" kern="1200" spc="0" baseline="0">
                <a:ln>
                  <a:noFill/>
                </a:ln>
                <a:solidFill>
                  <a:srgbClr val="FFFFFF"/>
                </a:solidFill>
                <a:latin typeface="Arial" pitchFamily="34"/>
                <a:ea typeface="Microsoft YaHei" pitchFamily="2"/>
                <a:cs typeface="Arial" pitchFamily="34"/>
              </a:rPr>
              <a:t>/</a:t>
            </a:r>
          </a:p>
          <a:p>
            <a:pPr marL="0" marR="0" lvl="0" indent="0" algn="just" rtl="0" hangingPunct="1">
              <a:lnSpc>
                <a:spcPct val="100000"/>
              </a:lnSpc>
              <a:spcBef>
                <a:spcPts val="0"/>
              </a:spcBef>
              <a:spcAft>
                <a:spcPts val="0"/>
              </a:spcAft>
              <a:buNone/>
              <a:tabLst/>
            </a:pPr>
            <a:r>
              <a:rPr lang="en-US" sz="2000" b="0" i="0" u="none" strike="noStrike" kern="1200" spc="0" baseline="0">
                <a:ln>
                  <a:noFill/>
                </a:ln>
                <a:solidFill>
                  <a:srgbClr val="FFFFFF"/>
                </a:solidFill>
                <a:latin typeface="Arial" pitchFamily="34"/>
                <a:ea typeface="Microsoft YaHei" pitchFamily="2"/>
                <a:cs typeface="Arial" pitchFamily="34"/>
              </a:rPr>
              <a:t>→ “Libérer” du quota Galaxy</a:t>
            </a:r>
          </a:p>
          <a:p>
            <a:pPr marL="0" marR="0" lvl="0" indent="0" algn="just" rtl="0" hangingPunct="1">
              <a:lnSpc>
                <a:spcPct val="100000"/>
              </a:lnSpc>
              <a:spcBef>
                <a:spcPts val="0"/>
              </a:spcBef>
              <a:spcAft>
                <a:spcPts val="0"/>
              </a:spcAft>
              <a:buNone/>
              <a:tabLst/>
            </a:pPr>
            <a:endParaRPr lang="en-US" sz="2000" b="0" i="0" u="none" strike="noStrike" kern="1200" spc="0" baseline="0">
              <a:ln>
                <a:noFill/>
              </a:ln>
              <a:solidFill>
                <a:srgbClr val="FFFFFF"/>
              </a:solidFill>
              <a:latin typeface="Arial" pitchFamily="34"/>
              <a:ea typeface="Microsoft YaHei" pitchFamily="2"/>
              <a:cs typeface="Arial" pitchFamily="34"/>
            </a:endParaRPr>
          </a:p>
          <a:p>
            <a:pPr marL="0" marR="0" lvl="0" indent="0" algn="just" rtl="0" hangingPunct="1">
              <a:lnSpc>
                <a:spcPct val="100000"/>
              </a:lnSpc>
              <a:spcBef>
                <a:spcPts val="0"/>
              </a:spcBef>
              <a:spcAft>
                <a:spcPts val="0"/>
              </a:spcAft>
              <a:buNone/>
              <a:tabLst/>
            </a:pPr>
            <a:endParaRPr lang="en-US" sz="2000" b="0" i="0" u="none" strike="noStrike" kern="1200" spc="0" baseline="0">
              <a:ln>
                <a:noFill/>
              </a:ln>
              <a:solidFill>
                <a:srgbClr val="FFFFFF"/>
              </a:solidFill>
              <a:latin typeface="Arial" pitchFamily="34"/>
              <a:ea typeface="Microsoft YaHei" pitchFamily="2"/>
              <a:cs typeface="Arial" pitchFamily="34"/>
            </a:endParaRPr>
          </a:p>
          <a:p>
            <a:pPr marL="0" marR="0" lvl="0" indent="0" algn="just" rtl="0" hangingPunct="1">
              <a:lnSpc>
                <a:spcPct val="100000"/>
              </a:lnSpc>
              <a:spcBef>
                <a:spcPts val="0"/>
              </a:spcBef>
              <a:spcAft>
                <a:spcPts val="0"/>
              </a:spcAft>
              <a:buSzPct val="45000"/>
              <a:buFont typeface="StarSymbol"/>
              <a:buChar char="●"/>
              <a:tabLst/>
            </a:pPr>
            <a:endParaRPr lang="en-US" sz="2000" b="0" i="0" u="none" strike="noStrike" kern="1200" spc="0" baseline="0">
              <a:ln>
                <a:noFill/>
              </a:ln>
              <a:solidFill>
                <a:srgbClr val="FFFFFF"/>
              </a:solidFill>
              <a:latin typeface="Arial" pitchFamily="34"/>
              <a:ea typeface="Microsoft YaHei" pitchFamily="2"/>
              <a:cs typeface="Arial" pitchFamily="34"/>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re 2"/>
          <p:cNvSpPr txBox="1">
            <a:spLocks noGrp="1"/>
          </p:cNvSpPr>
          <p:nvPr>
            <p:ph type="ctrTitle"/>
          </p:nvPr>
        </p:nvSpPr>
        <p:spPr>
          <a:xfrm>
            <a:off x="118440" y="1207439"/>
            <a:ext cx="9764280" cy="304488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nSpc>
                <a:spcPct val="200000"/>
              </a:lnSpc>
              <a:buNone/>
            </a:pPr>
            <a:r>
              <a:rPr lang="fr-FR"/>
              <a:t>GT GALAXY France</a:t>
            </a:r>
            <a:br>
              <a:rPr lang="fr-FR"/>
            </a:br>
            <a:r>
              <a:rPr lang="fr-FR"/>
              <a:t>&amp;</a:t>
            </a:r>
            <a:br>
              <a:rPr lang="fr-FR"/>
            </a:br>
            <a:r>
              <a:rPr lang="fr-FR"/>
              <a:t>Les évolutions de l’instance Sigenae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Titre 1"/>
          <p:cNvSpPr txBox="1"/>
          <p:nvPr/>
        </p:nvSpPr>
        <p:spPr>
          <a:xfrm>
            <a:off x="0" y="35280"/>
            <a:ext cx="10080720" cy="886319"/>
          </a:xfrm>
          <a:prstGeom prst="rect">
            <a:avLst/>
          </a:prstGeom>
          <a:noFill/>
          <a:ln>
            <a:noFill/>
          </a:ln>
        </p:spPr>
        <p:txBody>
          <a:bodyPr vert="horz" wrap="square" lIns="0" tIns="0" rIns="0" bIns="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3400" b="0" i="0" u="none" strike="noStrike" kern="0" spc="0" baseline="0">
                <a:ln>
                  <a:noFill/>
                </a:ln>
                <a:solidFill>
                  <a:srgbClr val="FFFFFF"/>
                </a:solidFill>
                <a:effectLst>
                  <a:outerShdw dist="17961" dir="2700000">
                    <a:scrgbClr r="0" g="0" b="0"/>
                  </a:outerShdw>
                </a:effectLst>
                <a:latin typeface="Arial" pitchFamily="18"/>
                <a:ea typeface="msmincho" pitchFamily="2"/>
                <a:cs typeface="msmincho" pitchFamily="2"/>
              </a:rPr>
              <a:t>Soumission améliorée</a:t>
            </a:r>
          </a:p>
        </p:txBody>
      </p:sp>
      <p:sp>
        <p:nvSpPr>
          <p:cNvPr id="3" name="Rectangle 1"/>
          <p:cNvSpPr/>
          <p:nvPr/>
        </p:nvSpPr>
        <p:spPr>
          <a:xfrm>
            <a:off x="503640" y="831239"/>
            <a:ext cx="9216720" cy="6088680"/>
          </a:xfrm>
          <a:prstGeom prst="rect">
            <a:avLst/>
          </a:prstGeom>
          <a:noFill/>
          <a:ln>
            <a:noFill/>
            <a:prstDash val="solid"/>
          </a:ln>
        </p:spPr>
        <p:txBody>
          <a:bodyPr vert="horz" wrap="square" lIns="100800" tIns="50400" rIns="100800" bIns="50400" anchor="ctr"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pPr>
            <a:r>
              <a:rPr lang="en-US" sz="2000" b="0" i="0" u="none" strike="noStrike" kern="1200" spc="0" baseline="0">
                <a:ln>
                  <a:noFill/>
                </a:ln>
                <a:solidFill>
                  <a:srgbClr val="FFFFFF"/>
                </a:solidFill>
                <a:latin typeface="Arial" pitchFamily="34"/>
                <a:ea typeface="Microsoft YaHei" pitchFamily="2"/>
                <a:cs typeface="Arial" pitchFamily="34"/>
              </a:rPr>
              <a:t>Lançement des jobs au nom de l’utilisateur Galaxy connecté</a:t>
            </a:r>
          </a:p>
          <a:p>
            <a:pPr marL="0" marR="0" lvl="0" indent="0" algn="just" rtl="0" hangingPunct="1">
              <a:lnSpc>
                <a:spcPct val="100000"/>
              </a:lnSpc>
              <a:spcBef>
                <a:spcPts val="0"/>
              </a:spcBef>
              <a:spcAft>
                <a:spcPts val="0"/>
              </a:spcAft>
              <a:buNone/>
              <a:tabLst/>
            </a:pPr>
            <a:endParaRPr lang="en-US" sz="2000" b="0" i="0" u="none" strike="noStrike" kern="1200" spc="0" baseline="0">
              <a:ln>
                <a:noFill/>
              </a:ln>
              <a:solidFill>
                <a:srgbClr val="FFFFFF"/>
              </a:solidFill>
              <a:latin typeface="Arial" pitchFamily="34"/>
              <a:ea typeface="Microsoft YaHei" pitchFamily="2"/>
              <a:cs typeface="Arial" pitchFamily="34"/>
            </a:endParaRPr>
          </a:p>
          <a:p>
            <a:pPr marL="0" marR="0" lvl="0" indent="0" algn="just" rtl="0" hangingPunct="1">
              <a:lnSpc>
                <a:spcPct val="100000"/>
              </a:lnSpc>
              <a:spcBef>
                <a:spcPts val="0"/>
              </a:spcBef>
              <a:spcAft>
                <a:spcPts val="0"/>
              </a:spcAft>
              <a:buNone/>
              <a:tabLst/>
            </a:pPr>
            <a:r>
              <a:rPr lang="en-US" sz="2000" b="0" i="0" u="none" strike="noStrike" kern="1200" spc="0" baseline="0">
                <a:ln>
                  <a:noFill/>
                </a:ln>
                <a:solidFill>
                  <a:srgbClr val="FFFFFF"/>
                </a:solidFill>
                <a:latin typeface="Arial" pitchFamily="34"/>
                <a:ea typeface="Microsoft YaHei" pitchFamily="2"/>
                <a:cs typeface="Arial" pitchFamily="34"/>
              </a:rPr>
              <a:t>Pour plus de sécurité:</a:t>
            </a:r>
          </a:p>
          <a:p>
            <a:pPr marL="457200" marR="0" lvl="1" indent="0" algn="just" rtl="0" hangingPunct="1">
              <a:lnSpc>
                <a:spcPct val="100000"/>
              </a:lnSpc>
              <a:spcBef>
                <a:spcPts val="0"/>
              </a:spcBef>
              <a:spcAft>
                <a:spcPts val="0"/>
              </a:spcAft>
              <a:buSzPct val="45000"/>
              <a:buFont typeface="StarSymbol"/>
              <a:buChar char="●"/>
              <a:tabLst/>
            </a:pPr>
            <a:r>
              <a:rPr lang="en-US" sz="2000" b="0" i="0" u="none" strike="noStrike" kern="1200" spc="0" baseline="0">
                <a:ln>
                  <a:noFill/>
                </a:ln>
                <a:solidFill>
                  <a:srgbClr val="FFFFFF"/>
                </a:solidFill>
                <a:latin typeface="Arial" pitchFamily="34"/>
                <a:ea typeface="Microsoft YaHei" pitchFamily="2"/>
                <a:cs typeface="Arial" pitchFamily="34"/>
              </a:rPr>
              <a:t>Queue réservée aux traitements Galaxy</a:t>
            </a:r>
          </a:p>
          <a:p>
            <a:pPr marL="457200" marR="0" lvl="1" indent="0" algn="just" rtl="0" hangingPunct="1">
              <a:lnSpc>
                <a:spcPct val="100000"/>
              </a:lnSpc>
              <a:spcBef>
                <a:spcPts val="0"/>
              </a:spcBef>
              <a:spcAft>
                <a:spcPts val="0"/>
              </a:spcAft>
              <a:buSzPct val="45000"/>
              <a:buFont typeface="StarSymbol"/>
              <a:buChar char="●"/>
              <a:tabLst/>
            </a:pPr>
            <a:r>
              <a:rPr lang="en-US" sz="2000" b="0" i="0" u="none" strike="noStrike" kern="1200" spc="0" baseline="0">
                <a:ln>
                  <a:noFill/>
                </a:ln>
                <a:solidFill>
                  <a:srgbClr val="FFFFFF"/>
                </a:solidFill>
                <a:latin typeface="Arial" pitchFamily="34"/>
                <a:ea typeface="Microsoft YaHei" pitchFamily="2"/>
                <a:cs typeface="Arial" pitchFamily="34"/>
              </a:rPr>
              <a:t>3 noeuds réservés au jobs Galaxy:</a:t>
            </a:r>
          </a:p>
          <a:p>
            <a:pPr marL="1371599" marR="0" lvl="3" indent="0" algn="just" rtl="0" hangingPunct="1">
              <a:lnSpc>
                <a:spcPct val="100000"/>
              </a:lnSpc>
              <a:spcBef>
                <a:spcPts val="0"/>
              </a:spcBef>
              <a:spcAft>
                <a:spcPts val="0"/>
              </a:spcAft>
              <a:buSzPct val="45000"/>
              <a:buFont typeface="StarSymbol"/>
              <a:buChar char="●"/>
              <a:tabLst/>
            </a:pPr>
            <a:r>
              <a:rPr lang="en-US" sz="2000" b="0" i="0" u="none" strike="noStrike" kern="1200" spc="0" baseline="0">
                <a:ln>
                  <a:noFill/>
                </a:ln>
                <a:solidFill>
                  <a:srgbClr val="FFFFFF"/>
                </a:solidFill>
                <a:latin typeface="Arial" pitchFamily="34"/>
                <a:ea typeface="Microsoft YaHei" pitchFamily="2"/>
                <a:cs typeface="Arial" pitchFamily="34"/>
              </a:rPr>
              <a:t>3 noeuds : 032 – 033 – 034</a:t>
            </a:r>
          </a:p>
          <a:p>
            <a:pPr marL="1371599" marR="0" lvl="3" indent="0" algn="just" rtl="0" hangingPunct="1">
              <a:lnSpc>
                <a:spcPct val="100000"/>
              </a:lnSpc>
              <a:spcBef>
                <a:spcPts val="0"/>
              </a:spcBef>
              <a:spcAft>
                <a:spcPts val="0"/>
              </a:spcAft>
              <a:buSzPct val="45000"/>
              <a:buFont typeface="StarSymbol"/>
              <a:buChar char="●"/>
              <a:tabLst/>
            </a:pPr>
            <a:r>
              <a:rPr lang="en-US" sz="2000" b="0" i="0" u="none" strike="noStrike" kern="1200" spc="0" baseline="0">
                <a:ln>
                  <a:noFill/>
                </a:ln>
                <a:solidFill>
                  <a:srgbClr val="FFFFFF"/>
                </a:solidFill>
                <a:latin typeface="Arial" pitchFamily="34"/>
                <a:ea typeface="Microsoft YaHei" pitchFamily="2"/>
                <a:cs typeface="Arial" pitchFamily="34"/>
              </a:rPr>
              <a:t>48 slots par noeuds</a:t>
            </a:r>
          </a:p>
          <a:p>
            <a:pPr marL="1371599" marR="0" lvl="3" indent="0" algn="just" rtl="0" hangingPunct="1">
              <a:lnSpc>
                <a:spcPct val="100000"/>
              </a:lnSpc>
              <a:spcBef>
                <a:spcPts val="0"/>
              </a:spcBef>
              <a:spcAft>
                <a:spcPts val="0"/>
              </a:spcAft>
              <a:buSzPct val="45000"/>
              <a:buFont typeface="StarSymbol"/>
              <a:buChar char="●"/>
              <a:tabLst/>
            </a:pPr>
            <a:r>
              <a:rPr lang="en-US" sz="2000" b="0" i="0" u="none" strike="noStrike" kern="1200" spc="0" baseline="0">
                <a:ln>
                  <a:noFill/>
                </a:ln>
                <a:solidFill>
                  <a:srgbClr val="FFFFFF"/>
                </a:solidFill>
                <a:latin typeface="Arial" pitchFamily="34"/>
                <a:ea typeface="Microsoft YaHei" pitchFamily="2"/>
                <a:cs typeface="Arial" pitchFamily="34"/>
              </a:rPr>
              <a:t>384 Go de mémoire par noeud</a:t>
            </a:r>
          </a:p>
          <a:p>
            <a:pPr marL="1371599" marR="0" lvl="3" indent="0" algn="just" rtl="0" hangingPunct="1">
              <a:lnSpc>
                <a:spcPct val="100000"/>
              </a:lnSpc>
              <a:spcBef>
                <a:spcPts val="0"/>
              </a:spcBef>
              <a:spcAft>
                <a:spcPts val="0"/>
              </a:spcAft>
              <a:buSzPct val="45000"/>
              <a:buFont typeface="StarSymbol"/>
              <a:buChar char="●"/>
              <a:tabLst/>
            </a:pPr>
            <a:endParaRPr lang="en-US" sz="2000" b="0" i="0" u="none" strike="noStrike" kern="1200" spc="0" baseline="0">
              <a:ln>
                <a:noFill/>
              </a:ln>
              <a:solidFill>
                <a:srgbClr val="FFFFFF"/>
              </a:solidFill>
              <a:latin typeface="Arial" pitchFamily="34"/>
              <a:ea typeface="Microsoft YaHei" pitchFamily="2"/>
              <a:cs typeface="Arial" pitchFamily="34"/>
            </a:endParaRPr>
          </a:p>
          <a:p>
            <a:pPr marL="0" marR="0" lvl="0" indent="0" algn="just" rtl="0" hangingPunct="1">
              <a:lnSpc>
                <a:spcPct val="100000"/>
              </a:lnSpc>
              <a:spcBef>
                <a:spcPts val="0"/>
              </a:spcBef>
              <a:spcAft>
                <a:spcPts val="0"/>
              </a:spcAft>
              <a:buNone/>
              <a:tabLst/>
            </a:pPr>
            <a:r>
              <a:rPr lang="en-US" sz="2000" b="0" i="0" u="none" strike="noStrike" kern="1200" spc="0" baseline="0">
                <a:ln>
                  <a:noFill/>
                </a:ln>
                <a:solidFill>
                  <a:srgbClr val="FFFFFF"/>
                </a:solidFill>
                <a:latin typeface="Arial" pitchFamily="34"/>
                <a:ea typeface="Microsoft YaHei" pitchFamily="2"/>
                <a:cs typeface="Arial" pitchFamily="34"/>
              </a:rPr>
              <a:t>Nouvelle machine:</a:t>
            </a:r>
          </a:p>
          <a:p>
            <a:pPr marL="457200" marR="0" lvl="1" indent="0" algn="just" rtl="0" hangingPunct="1">
              <a:lnSpc>
                <a:spcPct val="100000"/>
              </a:lnSpc>
              <a:spcBef>
                <a:spcPts val="0"/>
              </a:spcBef>
              <a:spcAft>
                <a:spcPts val="0"/>
              </a:spcAft>
              <a:buSzPct val="45000"/>
              <a:buFont typeface="StarSymbol"/>
              <a:buChar char="●"/>
              <a:tabLst/>
            </a:pPr>
            <a:r>
              <a:rPr lang="fr-FR" sz="2000" b="0" i="0" u="none" strike="noStrike" kern="1200" spc="0" baseline="0">
                <a:ln>
                  <a:noFill/>
                </a:ln>
                <a:solidFill>
                  <a:srgbClr val="FFFFFF"/>
                </a:solidFill>
                <a:latin typeface="Arial" pitchFamily="34"/>
                <a:ea typeface="Microsoft YaHei" pitchFamily="2"/>
                <a:cs typeface="Arial" pitchFamily="34"/>
              </a:rPr>
              <a:t>32 Go de mémoire et 8 coeurs (CPUs)</a:t>
            </a:r>
          </a:p>
          <a:p>
            <a:pPr marL="457200" marR="0" lvl="1" indent="0" algn="just" rtl="0" hangingPunct="1">
              <a:lnSpc>
                <a:spcPct val="100000"/>
              </a:lnSpc>
              <a:spcBef>
                <a:spcPts val="0"/>
              </a:spcBef>
              <a:spcAft>
                <a:spcPts val="0"/>
              </a:spcAft>
              <a:buSzPct val="45000"/>
              <a:buFont typeface="StarSymbol"/>
              <a:buChar char="●"/>
              <a:tabLst/>
            </a:pPr>
            <a:r>
              <a:rPr lang="fr-FR" sz="2000" b="0" i="0" u="none" strike="noStrike" kern="1200" spc="0" baseline="0">
                <a:ln>
                  <a:noFill/>
                </a:ln>
                <a:solidFill>
                  <a:srgbClr val="FFFFFF"/>
                </a:solidFill>
                <a:latin typeface="Arial" pitchFamily="34"/>
                <a:ea typeface="Microsoft YaHei" pitchFamily="2"/>
                <a:cs typeface="Arial" pitchFamily="34"/>
              </a:rPr>
              <a:t>Sur la nouvelle infrastructure genovcenter</a:t>
            </a:r>
          </a:p>
          <a:p>
            <a:pPr marL="457200" marR="0" lvl="1" indent="0" algn="just" rtl="0" hangingPunct="1">
              <a:lnSpc>
                <a:spcPct val="100000"/>
              </a:lnSpc>
              <a:spcBef>
                <a:spcPts val="0"/>
              </a:spcBef>
              <a:spcAft>
                <a:spcPts val="0"/>
              </a:spcAft>
              <a:buSzPct val="45000"/>
              <a:buFont typeface="StarSymbol"/>
              <a:buChar char="●"/>
              <a:tabLst/>
            </a:pPr>
            <a:r>
              <a:rPr lang="fr-FR" sz="2000" b="0" i="0" u="none" strike="noStrike" kern="1200" spc="0" baseline="0">
                <a:ln>
                  <a:noFill/>
                </a:ln>
                <a:solidFill>
                  <a:srgbClr val="FFFFFF"/>
                </a:solidFill>
                <a:latin typeface="Arial" pitchFamily="34"/>
                <a:ea typeface="Microsoft YaHei" pitchFamily="2"/>
                <a:cs typeface="Arial" pitchFamily="34"/>
              </a:rPr>
              <a:t>Serveur postgres9 (workstation)</a:t>
            </a:r>
          </a:p>
          <a:p>
            <a:pPr marL="457200" marR="0" lvl="1" indent="0" algn="just" rtl="0" hangingPunct="1">
              <a:lnSpc>
                <a:spcPct val="100000"/>
              </a:lnSpc>
              <a:spcBef>
                <a:spcPts val="0"/>
              </a:spcBef>
              <a:spcAft>
                <a:spcPts val="0"/>
              </a:spcAft>
              <a:buSzPct val="45000"/>
              <a:buFont typeface="StarSymbol"/>
              <a:buChar char="●"/>
              <a:tabLst/>
            </a:pPr>
            <a:r>
              <a:rPr lang="fr-FR" sz="2000" b="0" i="0" u="none" strike="noStrike" kern="1200" spc="0" baseline="0">
                <a:ln>
                  <a:noFill/>
                </a:ln>
                <a:solidFill>
                  <a:srgbClr val="FFFFFF"/>
                </a:solidFill>
                <a:latin typeface="Arial" pitchFamily="34"/>
                <a:ea typeface="Microsoft YaHei" pitchFamily="2"/>
                <a:cs typeface="Arial" pitchFamily="34"/>
              </a:rPr>
              <a:t>Multithreading</a:t>
            </a:r>
          </a:p>
          <a:p>
            <a:pPr marL="1371599" marR="0" lvl="3" indent="0" algn="just" rtl="0" hangingPunct="1">
              <a:lnSpc>
                <a:spcPct val="100000"/>
              </a:lnSpc>
              <a:spcBef>
                <a:spcPts val="0"/>
              </a:spcBef>
              <a:spcAft>
                <a:spcPts val="0"/>
              </a:spcAft>
              <a:buSzPct val="45000"/>
              <a:buFont typeface="StarSymbol"/>
              <a:buChar char="●"/>
              <a:tabLst/>
            </a:pPr>
            <a:endParaRPr lang="en-US" sz="2000" b="0" i="0" u="none" strike="noStrike" kern="1200" spc="0" baseline="0">
              <a:ln>
                <a:noFill/>
              </a:ln>
              <a:solidFill>
                <a:srgbClr val="FFFFFF"/>
              </a:solidFill>
              <a:latin typeface="Arial" pitchFamily="34"/>
              <a:ea typeface="Microsoft YaHei" pitchFamily="2"/>
              <a:cs typeface="Arial" pitchFamily="34"/>
            </a:endParaRPr>
          </a:p>
          <a:p>
            <a:pPr marL="0" marR="0" lvl="0" indent="0" algn="just" rtl="0" hangingPunct="1">
              <a:lnSpc>
                <a:spcPct val="100000"/>
              </a:lnSpc>
              <a:spcBef>
                <a:spcPts val="0"/>
              </a:spcBef>
              <a:spcAft>
                <a:spcPts val="0"/>
              </a:spcAft>
              <a:buNone/>
              <a:tabLst/>
            </a:pPr>
            <a:endParaRPr lang="en-US" sz="2000" b="0" i="0" u="none" strike="noStrike" kern="1200" spc="0" baseline="0">
              <a:ln>
                <a:noFill/>
              </a:ln>
              <a:solidFill>
                <a:srgbClr val="FFFFFF"/>
              </a:solidFill>
              <a:latin typeface="Arial" pitchFamily="34"/>
              <a:ea typeface="Microsoft YaHei" pitchFamily="2"/>
              <a:cs typeface="Arial" pitchFamily="34"/>
            </a:endParaRPr>
          </a:p>
          <a:p>
            <a:pPr marL="0" marR="0" lvl="0" indent="0" algn="just" rtl="0" hangingPunct="1">
              <a:lnSpc>
                <a:spcPct val="100000"/>
              </a:lnSpc>
              <a:spcBef>
                <a:spcPts val="0"/>
              </a:spcBef>
              <a:spcAft>
                <a:spcPts val="0"/>
              </a:spcAft>
              <a:buNone/>
              <a:tabLst/>
            </a:pPr>
            <a:r>
              <a:rPr lang="en-US" sz="2000" b="0" i="0" u="none" strike="noStrike" kern="1200" spc="0" baseline="0">
                <a:ln>
                  <a:noFill/>
                </a:ln>
                <a:solidFill>
                  <a:srgbClr val="FFFFFF"/>
                </a:solidFill>
                <a:latin typeface="Arial" pitchFamily="34"/>
                <a:ea typeface="Microsoft YaHei" pitchFamily="2"/>
                <a:cs typeface="Arial" pitchFamily="34"/>
              </a:rPr>
              <a:t>Pas de temps de traitement limite de traitement</a:t>
            </a:r>
          </a:p>
          <a:p>
            <a:pPr marL="0" marR="0" lvl="0" indent="0" algn="just" rtl="0" hangingPunct="1">
              <a:lnSpc>
                <a:spcPct val="100000"/>
              </a:lnSpc>
              <a:spcBef>
                <a:spcPts val="0"/>
              </a:spcBef>
              <a:spcAft>
                <a:spcPts val="0"/>
              </a:spcAft>
              <a:buNone/>
              <a:tabLst/>
            </a:pPr>
            <a:endParaRPr lang="en-US" sz="2000" b="0" i="0" u="none" strike="noStrike" kern="1200" spc="0" baseline="0">
              <a:ln>
                <a:noFill/>
              </a:ln>
              <a:solidFill>
                <a:srgbClr val="FFFFFF"/>
              </a:solidFill>
              <a:latin typeface="Arial" pitchFamily="34"/>
              <a:ea typeface="Microsoft YaHei" pitchFamily="2"/>
              <a:cs typeface="Arial" pitchFamily="34"/>
            </a:endParaRPr>
          </a:p>
          <a:p>
            <a:pPr marL="0" marR="0" lvl="0" indent="0" algn="just" rtl="0" hangingPunct="1">
              <a:lnSpc>
                <a:spcPct val="100000"/>
              </a:lnSpc>
              <a:spcBef>
                <a:spcPts val="0"/>
              </a:spcBef>
              <a:spcAft>
                <a:spcPts val="0"/>
              </a:spcAft>
              <a:buNone/>
              <a:tabLst/>
            </a:pPr>
            <a:r>
              <a:rPr lang="en-US" sz="2000" b="0" i="0" u="none" strike="noStrike" kern="1200" spc="0" baseline="0">
                <a:ln>
                  <a:noFill/>
                </a:ln>
                <a:solidFill>
                  <a:srgbClr val="FFFFFF"/>
                </a:solidFill>
                <a:latin typeface="Arial" pitchFamily="34"/>
                <a:ea typeface="Microsoft YaHei" pitchFamily="2"/>
                <a:cs typeface="Arial" pitchFamily="34"/>
              </a:rPr>
              <a:t>Possibilité de lancer des jobs plus longs</a:t>
            </a:r>
          </a:p>
          <a:p>
            <a:pPr marL="0" marR="0" lvl="0" indent="0" algn="just" rtl="0" hangingPunct="1">
              <a:lnSpc>
                <a:spcPct val="100000"/>
              </a:lnSpc>
              <a:spcBef>
                <a:spcPts val="0"/>
              </a:spcBef>
              <a:spcAft>
                <a:spcPts val="0"/>
              </a:spcAft>
              <a:buNone/>
              <a:tabLst/>
            </a:pPr>
            <a:endParaRPr lang="en-US" sz="2000" b="0" i="0" u="none" strike="noStrike" kern="1200" spc="0" baseline="0">
              <a:ln>
                <a:noFill/>
              </a:ln>
              <a:solidFill>
                <a:srgbClr val="FFFFFF"/>
              </a:solidFill>
              <a:latin typeface="Arial" pitchFamily="34"/>
              <a:ea typeface="Microsoft YaHei" pitchFamily="2"/>
              <a:cs typeface="Arial" pitchFamily="34"/>
            </a:endParaRPr>
          </a:p>
          <a:p>
            <a:pPr marL="0" marR="0" lvl="0" indent="0" algn="just" rtl="0" hangingPunct="1">
              <a:lnSpc>
                <a:spcPct val="100000"/>
              </a:lnSpc>
              <a:spcBef>
                <a:spcPts val="0"/>
              </a:spcBef>
              <a:spcAft>
                <a:spcPts val="0"/>
              </a:spcAft>
              <a:buNone/>
              <a:tabLst/>
            </a:pPr>
            <a:r>
              <a:rPr lang="en-US" sz="2000" b="0" i="0" u="none" strike="noStrike" kern="1200" spc="0" baseline="0">
                <a:ln>
                  <a:noFill/>
                </a:ln>
                <a:solidFill>
                  <a:srgbClr val="FFFFFF"/>
                </a:solidFill>
                <a:latin typeface="Arial" pitchFamily="34"/>
                <a:ea typeface="Microsoft YaHei" pitchFamily="2"/>
                <a:cs typeface="Arial" pitchFamily="34"/>
              </a:rPr>
              <a:t>Paramétrage fin des paramètres du qsub par outil Galaxy</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Slide32">
    <p:spTree>
      <p:nvGrpSpPr>
        <p:cNvPr id="1" name=""/>
        <p:cNvGrpSpPr/>
        <p:nvPr/>
      </p:nvGrpSpPr>
      <p:grpSpPr>
        <a:xfrm>
          <a:off x="0" y="0"/>
          <a:ext cx="0" cy="0"/>
          <a:chOff x="0" y="0"/>
          <a:chExt cx="0" cy="0"/>
        </a:xfrm>
      </p:grpSpPr>
      <p:sp>
        <p:nvSpPr>
          <p:cNvPr id="2" name="Titre 1"/>
          <p:cNvSpPr txBox="1">
            <a:spLocks noGrp="1"/>
          </p:cNvSpPr>
          <p:nvPr>
            <p:ph type="title"/>
          </p:nvPr>
        </p:nvSpPr>
        <p:spPr>
          <a:xfrm>
            <a:off x="0" y="14760"/>
            <a:ext cx="10080720" cy="88487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Font typeface="Wingdings" pitchFamily="2"/>
              <a:buChar char=""/>
            </a:pPr>
            <a:r>
              <a:rPr lang="fr-FR"/>
              <a:t>Côté utilisateur Galaxy : Avant  - Après la migration</a:t>
            </a:r>
          </a:p>
        </p:txBody>
      </p:sp>
      <p:pic>
        <p:nvPicPr>
          <p:cNvPr id="3" name="Picture 1"/>
          <p:cNvPicPr>
            <a:picLocks noChangeAspect="1"/>
          </p:cNvPicPr>
          <p:nvPr/>
        </p:nvPicPr>
        <p:blipFill>
          <a:blip r:embed="rId3" cstate="print"/>
          <a:srcRect t="13612" b="2890"/>
          <a:stretch>
            <a:fillRect/>
          </a:stretch>
        </p:blipFill>
        <p:spPr>
          <a:xfrm>
            <a:off x="0" y="723240"/>
            <a:ext cx="9504720" cy="6872760"/>
          </a:xfrm>
          <a:prstGeom prst="rect">
            <a:avLst/>
          </a:prstGeom>
          <a:noFill/>
          <a:ln>
            <a:noFill/>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Slide48">
    <p:spTree>
      <p:nvGrpSpPr>
        <p:cNvPr id="1" name=""/>
        <p:cNvGrpSpPr/>
        <p:nvPr/>
      </p:nvGrpSpPr>
      <p:grpSpPr>
        <a:xfrm>
          <a:off x="0" y="0"/>
          <a:ext cx="0" cy="0"/>
          <a:chOff x="0" y="0"/>
          <a:chExt cx="0" cy="0"/>
        </a:xfrm>
      </p:grpSpPr>
      <p:sp>
        <p:nvSpPr>
          <p:cNvPr id="2" name="Titre 1"/>
          <p:cNvSpPr txBox="1">
            <a:spLocks noGrp="1"/>
          </p:cNvSpPr>
          <p:nvPr>
            <p:ph type="title"/>
          </p:nvPr>
        </p:nvSpPr>
        <p:spPr>
          <a:xfrm>
            <a:off x="0" y="14760"/>
            <a:ext cx="10080720" cy="88487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Font typeface="Wingdings" pitchFamily="2"/>
              <a:buChar char=""/>
            </a:pPr>
            <a:r>
              <a:rPr lang="fr-FR"/>
              <a:t>Côté utilisateur Galaxy : Avant  - Après la migration</a:t>
            </a:r>
          </a:p>
        </p:txBody>
      </p:sp>
      <p:pic>
        <p:nvPicPr>
          <p:cNvPr id="3" name="Picture 4"/>
          <p:cNvPicPr>
            <a:picLocks noChangeAspect="1"/>
          </p:cNvPicPr>
          <p:nvPr/>
        </p:nvPicPr>
        <p:blipFill>
          <a:blip r:embed="rId3" cstate="print"/>
          <a:srcRect t="13063"/>
          <a:stretch>
            <a:fillRect/>
          </a:stretch>
        </p:blipFill>
        <p:spPr>
          <a:xfrm>
            <a:off x="-360" y="755639"/>
            <a:ext cx="9523440" cy="6803999"/>
          </a:xfrm>
          <a:prstGeom prst="rect">
            <a:avLst/>
          </a:prstGeom>
          <a:noFill/>
          <a:ln>
            <a:noFill/>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Slide47">
    <p:spTree>
      <p:nvGrpSpPr>
        <p:cNvPr id="1" name=""/>
        <p:cNvGrpSpPr/>
        <p:nvPr/>
      </p:nvGrpSpPr>
      <p:grpSpPr>
        <a:xfrm>
          <a:off x="0" y="0"/>
          <a:ext cx="0" cy="0"/>
          <a:chOff x="0" y="0"/>
          <a:chExt cx="0" cy="0"/>
        </a:xfrm>
      </p:grpSpPr>
      <p:sp>
        <p:nvSpPr>
          <p:cNvPr id="2" name="Rectangle 4"/>
          <p:cNvSpPr/>
          <p:nvPr/>
        </p:nvSpPr>
        <p:spPr>
          <a:xfrm>
            <a:off x="1007999" y="5940000"/>
            <a:ext cx="8652600" cy="505079"/>
          </a:xfrm>
          <a:prstGeom prst="rect">
            <a:avLst/>
          </a:prstGeom>
          <a:noFill/>
          <a:ln>
            <a:noFill/>
            <a:prstDash val="solid"/>
          </a:ln>
        </p:spPr>
        <p:txBody>
          <a:bodyPr vert="horz" wrap="square" lIns="100800" tIns="50400" rIns="100800" bIns="50400" anchor="t" anchorCtr="1"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r>
              <a:rPr lang="fr-FR" sz="2600" b="1" i="0" u="none" strike="noStrike" kern="0" spc="0" baseline="0">
                <a:ln>
                  <a:noFill/>
                </a:ln>
                <a:solidFill>
                  <a:srgbClr val="FFFFFF"/>
                </a:solidFill>
                <a:latin typeface="Calibri" pitchFamily="18"/>
                <a:ea typeface="Microsoft YaHei" pitchFamily="2"/>
                <a:cs typeface="Mangal" pitchFamily="2"/>
              </a:rPr>
              <a:t>http://galaxy-workbench.toulouse.inra.fr</a:t>
            </a:r>
          </a:p>
        </p:txBody>
      </p:sp>
      <p:sp>
        <p:nvSpPr>
          <p:cNvPr id="3" name="Rectangle 1"/>
          <p:cNvSpPr/>
          <p:nvPr/>
        </p:nvSpPr>
        <p:spPr>
          <a:xfrm>
            <a:off x="118440" y="1113840"/>
            <a:ext cx="10080720" cy="4693679"/>
          </a:xfrm>
          <a:prstGeom prst="rect">
            <a:avLst/>
          </a:prstGeom>
          <a:noFill/>
          <a:ln>
            <a:noFill/>
            <a:prstDash val="solid"/>
          </a:ln>
        </p:spPr>
        <p:txBody>
          <a:bodyPr vert="horz" wrap="square" lIns="100800" tIns="50400" rIns="100800" bIns="50400" anchor="ctr"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pPr>
            <a:r>
              <a:rPr lang="fr-FR" sz="2000" b="0" i="0" u="none" strike="noStrike" kern="1200" spc="0" baseline="0">
                <a:ln>
                  <a:noFill/>
                </a:ln>
                <a:solidFill>
                  <a:srgbClr val="FFFFFF"/>
                </a:solidFill>
                <a:latin typeface="Arial" pitchFamily="34"/>
                <a:ea typeface="Microsoft YaHei" pitchFamily="2"/>
                <a:cs typeface="Arial" pitchFamily="34"/>
              </a:rPr>
              <a:t>Une nouvelle interface web plus </a:t>
            </a:r>
            <a:r>
              <a:rPr lang="fr-FR" sz="2000" b="1" i="0" u="none" strike="noStrike" kern="1200" spc="0" baseline="0">
                <a:ln>
                  <a:noFill/>
                </a:ln>
                <a:solidFill>
                  <a:srgbClr val="FFFFFF"/>
                </a:solidFill>
                <a:latin typeface="Arial" pitchFamily="34"/>
                <a:ea typeface="Microsoft YaHei" pitchFamily="2"/>
                <a:cs typeface="Arial" pitchFamily="34"/>
              </a:rPr>
              <a:t>robuste</a:t>
            </a:r>
            <a:r>
              <a:rPr lang="fr-FR" sz="2000" b="0" i="0" u="none" strike="noStrike" kern="1200" spc="0" baseline="0">
                <a:ln>
                  <a:noFill/>
                </a:ln>
                <a:solidFill>
                  <a:srgbClr val="FFFFFF"/>
                </a:solidFill>
                <a:latin typeface="Arial" pitchFamily="34"/>
                <a:ea typeface="Microsoft YaHei" pitchFamily="2"/>
                <a:cs typeface="Arial" pitchFamily="34"/>
              </a:rPr>
              <a:t> :</a:t>
            </a:r>
          </a:p>
          <a:p>
            <a:pPr marL="914400" marR="0" lvl="2" indent="0" algn="just" rtl="0" hangingPunct="1">
              <a:lnSpc>
                <a:spcPct val="100000"/>
              </a:lnSpc>
              <a:spcBef>
                <a:spcPts val="0"/>
              </a:spcBef>
              <a:spcAft>
                <a:spcPts val="0"/>
              </a:spcAft>
              <a:buNone/>
              <a:tabLst/>
            </a:pPr>
            <a:r>
              <a:rPr lang="fr-FR" sz="2000" b="0" i="0" u="none" strike="noStrike" kern="1200" spc="0" baseline="0">
                <a:ln>
                  <a:noFill/>
                </a:ln>
                <a:solidFill>
                  <a:srgbClr val="FFFFFF"/>
                </a:solidFill>
                <a:latin typeface="Arial" pitchFamily="34"/>
                <a:ea typeface="Microsoft YaHei" pitchFamily="2"/>
                <a:cs typeface="Arial" pitchFamily="34"/>
              </a:rPr>
              <a:t>La charge est équilibrée sur plusieurs threads.</a:t>
            </a:r>
          </a:p>
          <a:p>
            <a:pPr marL="914400" marR="0" lvl="2" indent="0" algn="just" rtl="0" hangingPunct="1">
              <a:lnSpc>
                <a:spcPct val="100000"/>
              </a:lnSpc>
              <a:spcBef>
                <a:spcPts val="0"/>
              </a:spcBef>
              <a:spcAft>
                <a:spcPts val="0"/>
              </a:spcAft>
              <a:buNone/>
              <a:tabLst/>
            </a:pPr>
            <a:r>
              <a:rPr lang="fr-FR" sz="2000" b="0" i="0" u="none" strike="noStrike" kern="1200" spc="0" baseline="0">
                <a:ln>
                  <a:noFill/>
                </a:ln>
                <a:solidFill>
                  <a:srgbClr val="FFFFFF"/>
                </a:solidFill>
                <a:latin typeface="Arial" pitchFamily="34"/>
                <a:ea typeface="Microsoft YaHei" pitchFamily="2"/>
                <a:cs typeface="Arial" pitchFamily="34"/>
              </a:rPr>
              <a:t>Le code fourni par le « Galaxy Project » est à jour.</a:t>
            </a:r>
          </a:p>
          <a:p>
            <a:pPr marL="0" marR="0" lvl="0" indent="0" algn="just" rtl="0" hangingPunct="1">
              <a:lnSpc>
                <a:spcPct val="100000"/>
              </a:lnSpc>
              <a:spcBef>
                <a:spcPts val="0"/>
              </a:spcBef>
              <a:spcAft>
                <a:spcPts val="0"/>
              </a:spcAft>
              <a:buNone/>
              <a:tabLst/>
            </a:pPr>
            <a:endParaRPr lang="en-US" sz="2000" b="0" i="0" u="none" strike="noStrike" kern="1200" spc="0" baseline="0">
              <a:ln>
                <a:noFill/>
              </a:ln>
              <a:solidFill>
                <a:srgbClr val="FFFFFF"/>
              </a:solidFill>
              <a:latin typeface="Arial" pitchFamily="34"/>
              <a:ea typeface="Microsoft YaHei" pitchFamily="2"/>
              <a:cs typeface="Arial" pitchFamily="34"/>
            </a:endParaRPr>
          </a:p>
          <a:p>
            <a:pPr marL="0" marR="0" lvl="0" indent="0" algn="just" rtl="0" hangingPunct="1">
              <a:lnSpc>
                <a:spcPct val="100000"/>
              </a:lnSpc>
              <a:spcBef>
                <a:spcPts val="0"/>
              </a:spcBef>
              <a:spcAft>
                <a:spcPts val="0"/>
              </a:spcAft>
              <a:buNone/>
              <a:tabLst/>
            </a:pPr>
            <a:r>
              <a:rPr lang="en-US" sz="2000" b="0" i="0" u="none" strike="noStrike" kern="1200" spc="0" baseline="0">
                <a:ln>
                  <a:noFill/>
                </a:ln>
                <a:solidFill>
                  <a:srgbClr val="FFFFFF"/>
                </a:solidFill>
                <a:latin typeface="Arial" pitchFamily="34"/>
                <a:ea typeface="Microsoft YaHei" pitchFamily="2"/>
                <a:cs typeface="Arial" pitchFamily="34"/>
              </a:rPr>
              <a:t>Augmentation du nombre d’</a:t>
            </a:r>
            <a:r>
              <a:rPr lang="en-US" sz="2000" b="1" i="0" u="none" strike="noStrike" kern="1200" spc="0" baseline="0">
                <a:ln>
                  <a:noFill/>
                </a:ln>
                <a:solidFill>
                  <a:srgbClr val="FFFFFF"/>
                </a:solidFill>
                <a:latin typeface="Arial" pitchFamily="34"/>
                <a:ea typeface="Microsoft YaHei" pitchFamily="2"/>
                <a:cs typeface="Arial" pitchFamily="34"/>
              </a:rPr>
              <a:t>utilisateurs</a:t>
            </a:r>
            <a:r>
              <a:rPr lang="en-US" sz="2000" b="0" i="0" u="none" strike="noStrike" kern="1200" spc="0" baseline="0">
                <a:ln>
                  <a:noFill/>
                </a:ln>
                <a:solidFill>
                  <a:srgbClr val="FFFFFF"/>
                </a:solidFill>
                <a:latin typeface="Arial" pitchFamily="34"/>
                <a:ea typeface="Microsoft YaHei" pitchFamily="2"/>
                <a:cs typeface="Arial" pitchFamily="34"/>
              </a:rPr>
              <a:t> :</a:t>
            </a:r>
          </a:p>
          <a:p>
            <a:pPr marL="0" marR="0" lvl="0" indent="0" algn="just" rtl="0" hangingPunct="1">
              <a:lnSpc>
                <a:spcPct val="100000"/>
              </a:lnSpc>
              <a:spcBef>
                <a:spcPts val="0"/>
              </a:spcBef>
              <a:spcAft>
                <a:spcPts val="0"/>
              </a:spcAft>
              <a:buNone/>
              <a:tabLst/>
            </a:pPr>
            <a:r>
              <a:rPr lang="en-US" sz="2000" b="0" i="0" u="none" strike="noStrike" kern="1200" spc="0" baseline="0">
                <a:ln>
                  <a:noFill/>
                </a:ln>
                <a:solidFill>
                  <a:srgbClr val="FFFFFF"/>
                </a:solidFill>
                <a:latin typeface="Arial" pitchFamily="34"/>
                <a:ea typeface="Microsoft YaHei" pitchFamily="2"/>
                <a:cs typeface="Arial" pitchFamily="34"/>
              </a:rPr>
              <a:t>	2012 : ~ 20</a:t>
            </a:r>
          </a:p>
          <a:p>
            <a:pPr marL="0" marR="0" lvl="0" indent="0" algn="just" rtl="0" hangingPunct="1">
              <a:lnSpc>
                <a:spcPct val="100000"/>
              </a:lnSpc>
              <a:spcBef>
                <a:spcPts val="0"/>
              </a:spcBef>
              <a:spcAft>
                <a:spcPts val="0"/>
              </a:spcAft>
              <a:buNone/>
              <a:tabLst/>
            </a:pPr>
            <a:r>
              <a:rPr lang="en-US" sz="2000" b="0" i="0" u="none" strike="noStrike" kern="1200" spc="0" baseline="0">
                <a:ln>
                  <a:noFill/>
                </a:ln>
                <a:solidFill>
                  <a:srgbClr val="FFFFFF"/>
                </a:solidFill>
                <a:latin typeface="Arial" pitchFamily="34"/>
                <a:ea typeface="Microsoft YaHei" pitchFamily="2"/>
                <a:cs typeface="Arial" pitchFamily="34"/>
              </a:rPr>
              <a:t>	2013 : ~ 40</a:t>
            </a:r>
          </a:p>
          <a:p>
            <a:pPr marL="0" marR="0" lvl="0" indent="0" algn="just" rtl="0" hangingPunct="1">
              <a:lnSpc>
                <a:spcPct val="100000"/>
              </a:lnSpc>
              <a:spcBef>
                <a:spcPts val="0"/>
              </a:spcBef>
              <a:spcAft>
                <a:spcPts val="0"/>
              </a:spcAft>
              <a:buNone/>
              <a:tabLst/>
            </a:pPr>
            <a:r>
              <a:rPr lang="en-US" sz="2000" b="0" i="0" u="none" strike="noStrike" kern="1200" spc="0" baseline="0">
                <a:ln>
                  <a:noFill/>
                </a:ln>
                <a:solidFill>
                  <a:srgbClr val="FFFFFF"/>
                </a:solidFill>
                <a:latin typeface="Arial" pitchFamily="34"/>
                <a:ea typeface="Microsoft YaHei" pitchFamily="2"/>
                <a:cs typeface="Arial" pitchFamily="34"/>
              </a:rPr>
              <a:t>	2014 : ~ 75</a:t>
            </a:r>
          </a:p>
          <a:p>
            <a:pPr marL="0" marR="0" lvl="0" indent="0" algn="just" rtl="0" hangingPunct="0">
              <a:lnSpc>
                <a:spcPct val="100000"/>
              </a:lnSpc>
              <a:spcBef>
                <a:spcPts val="0"/>
              </a:spcBef>
              <a:spcAft>
                <a:spcPts val="0"/>
              </a:spcAft>
              <a:buNone/>
              <a:tabLst/>
            </a:pPr>
            <a:endParaRPr lang="en-US" sz="2000" b="0" i="0" u="none" strike="noStrike" kern="1200" spc="0" baseline="0">
              <a:ln>
                <a:noFill/>
              </a:ln>
              <a:solidFill>
                <a:srgbClr val="FFFFFF"/>
              </a:solidFill>
              <a:latin typeface="Arial" pitchFamily="34"/>
              <a:ea typeface="Microsoft YaHei" pitchFamily="2"/>
              <a:cs typeface="Arial" pitchFamily="34"/>
            </a:endParaRPr>
          </a:p>
          <a:p>
            <a:pPr marL="0" marR="0" lvl="0" indent="0" algn="just" rtl="0" hangingPunct="0">
              <a:lnSpc>
                <a:spcPct val="100000"/>
              </a:lnSpc>
              <a:spcBef>
                <a:spcPts val="0"/>
              </a:spcBef>
              <a:spcAft>
                <a:spcPts val="0"/>
              </a:spcAft>
              <a:buNone/>
              <a:tabLst/>
            </a:pPr>
            <a:r>
              <a:rPr lang="en-US" sz="2000" b="0" i="0" u="none" strike="noStrike" kern="1200" spc="0" baseline="0">
                <a:ln>
                  <a:noFill/>
                </a:ln>
                <a:solidFill>
                  <a:srgbClr val="FFFFFF"/>
                </a:solidFill>
                <a:latin typeface="Arial" pitchFamily="34"/>
                <a:ea typeface="Microsoft YaHei" pitchFamily="2"/>
                <a:cs typeface="Arial" pitchFamily="34"/>
              </a:rPr>
              <a:t>40 </a:t>
            </a:r>
            <a:r>
              <a:rPr lang="en-US" sz="2000" b="1" i="0" u="none" strike="noStrike" kern="1200" spc="0" baseline="0">
                <a:ln>
                  <a:noFill/>
                </a:ln>
                <a:solidFill>
                  <a:srgbClr val="FFFFFF"/>
                </a:solidFill>
                <a:latin typeface="Arial" pitchFamily="34"/>
                <a:ea typeface="Microsoft YaHei" pitchFamily="2"/>
                <a:cs typeface="Arial" pitchFamily="34"/>
              </a:rPr>
              <a:t>groupes de travail différents </a:t>
            </a:r>
            <a:r>
              <a:rPr lang="en-US" sz="2000" b="0" i="0" u="none" strike="noStrike" kern="1200" spc="0" baseline="0">
                <a:ln>
                  <a:noFill/>
                </a:ln>
                <a:solidFill>
                  <a:srgbClr val="FFFFFF"/>
                </a:solidFill>
                <a:latin typeface="Arial" pitchFamily="34"/>
                <a:ea typeface="Microsoft YaHei" pitchFamily="2"/>
                <a:cs typeface="Arial" pitchFamily="34"/>
              </a:rPr>
              <a:t>(UMR/Departements)</a:t>
            </a:r>
          </a:p>
          <a:p>
            <a:pPr marL="0" marR="0" lvl="0" indent="0" algn="just" rtl="0" hangingPunct="0">
              <a:lnSpc>
                <a:spcPct val="100000"/>
              </a:lnSpc>
              <a:spcBef>
                <a:spcPts val="0"/>
              </a:spcBef>
              <a:spcAft>
                <a:spcPts val="0"/>
              </a:spcAft>
              <a:buNone/>
              <a:tabLst/>
            </a:pPr>
            <a:endParaRPr lang="en-US" sz="2000" b="0" i="0" u="none" strike="noStrike" kern="1200" spc="0" baseline="0">
              <a:ln>
                <a:noFill/>
              </a:ln>
              <a:solidFill>
                <a:srgbClr val="FFFFFF"/>
              </a:solidFill>
              <a:latin typeface="Arial" pitchFamily="34"/>
              <a:ea typeface="Microsoft YaHei" pitchFamily="2"/>
              <a:cs typeface="Arial" pitchFamily="34"/>
            </a:endParaRPr>
          </a:p>
          <a:p>
            <a:pPr marL="0" marR="0" lvl="0" indent="0" algn="just" rtl="0" hangingPunct="0">
              <a:lnSpc>
                <a:spcPct val="100000"/>
              </a:lnSpc>
              <a:spcBef>
                <a:spcPts val="0"/>
              </a:spcBef>
              <a:spcAft>
                <a:spcPts val="0"/>
              </a:spcAft>
              <a:buNone/>
              <a:tabLst/>
            </a:pPr>
            <a:endParaRPr lang="en-US" sz="2000" b="0" i="0" u="none" strike="noStrike" kern="1200" spc="0" baseline="0">
              <a:ln>
                <a:noFill/>
              </a:ln>
              <a:solidFill>
                <a:srgbClr val="FFFFFF"/>
              </a:solidFill>
              <a:latin typeface="Arial" pitchFamily="34"/>
              <a:ea typeface="Microsoft YaHei" pitchFamily="2"/>
              <a:cs typeface="Arial" pitchFamily="34"/>
            </a:endParaRPr>
          </a:p>
          <a:p>
            <a:pPr marL="0" marR="0" lvl="0" indent="0" algn="just" rtl="0" hangingPunct="0">
              <a:lnSpc>
                <a:spcPct val="100000"/>
              </a:lnSpc>
              <a:spcBef>
                <a:spcPts val="0"/>
              </a:spcBef>
              <a:spcAft>
                <a:spcPts val="0"/>
              </a:spcAft>
              <a:buNone/>
              <a:tabLst/>
            </a:pPr>
            <a:r>
              <a:rPr lang="en-US" sz="2000" b="0" i="0" u="none" strike="noStrike" kern="1200" spc="0" baseline="0">
                <a:ln>
                  <a:noFill/>
                </a:ln>
                <a:solidFill>
                  <a:srgbClr val="FFFFFF"/>
                </a:solidFill>
                <a:latin typeface="Arial" pitchFamily="34"/>
                <a:ea typeface="Microsoft YaHei" pitchFamily="2"/>
                <a:cs typeface="Arial" pitchFamily="34"/>
              </a:rPr>
              <a:t>80 nouveaux </a:t>
            </a:r>
            <a:r>
              <a:rPr lang="en-US" sz="2000" b="1" i="0" u="none" strike="noStrike" kern="1200" spc="0" baseline="0">
                <a:ln>
                  <a:noFill/>
                </a:ln>
                <a:solidFill>
                  <a:srgbClr val="FFFFFF"/>
                </a:solidFill>
                <a:latin typeface="Arial" pitchFamily="34"/>
                <a:ea typeface="Microsoft YaHei" pitchFamily="2"/>
                <a:cs typeface="Arial" pitchFamily="34"/>
              </a:rPr>
              <a:t>wrappers</a:t>
            </a:r>
          </a:p>
          <a:p>
            <a:pPr marL="0" marR="0" lvl="0" indent="0" algn="just" rtl="0" hangingPunct="0">
              <a:lnSpc>
                <a:spcPct val="100000"/>
              </a:lnSpc>
              <a:spcBef>
                <a:spcPts val="0"/>
              </a:spcBef>
              <a:spcAft>
                <a:spcPts val="0"/>
              </a:spcAft>
              <a:buNone/>
              <a:tabLst/>
            </a:pPr>
            <a:endParaRPr lang="en-US" sz="2000" b="0" i="0" u="none" strike="noStrike" kern="1200" spc="0" baseline="0">
              <a:ln>
                <a:noFill/>
              </a:ln>
              <a:solidFill>
                <a:srgbClr val="FFFFFF"/>
              </a:solidFill>
              <a:latin typeface="Arial" pitchFamily="34"/>
              <a:ea typeface="Microsoft YaHei" pitchFamily="2"/>
              <a:cs typeface="Arial" pitchFamily="34"/>
            </a:endParaRPr>
          </a:p>
          <a:p>
            <a:pPr marL="0" marR="0" lvl="0" indent="0" algn="just" rtl="0" hangingPunct="0">
              <a:lnSpc>
                <a:spcPct val="100000"/>
              </a:lnSpc>
              <a:spcBef>
                <a:spcPts val="0"/>
              </a:spcBef>
              <a:spcAft>
                <a:spcPts val="0"/>
              </a:spcAft>
              <a:buNone/>
              <a:tabLst/>
            </a:pPr>
            <a:r>
              <a:rPr lang="en-US" sz="2000" b="0" i="0" u="none" strike="noStrike" kern="1200" spc="0" baseline="0">
                <a:ln>
                  <a:noFill/>
                </a:ln>
                <a:solidFill>
                  <a:srgbClr val="FFFFFF"/>
                </a:solidFill>
                <a:latin typeface="Arial" pitchFamily="34"/>
                <a:ea typeface="Microsoft YaHei" pitchFamily="2"/>
                <a:cs typeface="Arial" pitchFamily="34"/>
              </a:rPr>
              <a:t>→ </a:t>
            </a:r>
            <a:r>
              <a:rPr lang="en-US" sz="2000" b="1" i="0" u="none" strike="noStrike" kern="1200" spc="0" baseline="0">
                <a:ln>
                  <a:noFill/>
                </a:ln>
                <a:solidFill>
                  <a:srgbClr val="FFFFFF"/>
                </a:solidFill>
                <a:latin typeface="Arial" pitchFamily="34"/>
                <a:ea typeface="Microsoft YaHei" pitchFamily="2"/>
                <a:cs typeface="Arial" pitchFamily="34"/>
              </a:rPr>
              <a:t>Indépendance</a:t>
            </a:r>
            <a:r>
              <a:rPr lang="en-US" sz="2000" b="0" i="0" u="none" strike="noStrike" kern="1200" spc="0" baseline="0">
                <a:ln>
                  <a:noFill/>
                </a:ln>
                <a:solidFill>
                  <a:srgbClr val="FFFFFF"/>
                </a:solidFill>
                <a:latin typeface="Arial" pitchFamily="34"/>
                <a:ea typeface="Microsoft YaHei" pitchFamily="2"/>
                <a:cs typeface="Arial" pitchFamily="34"/>
              </a:rPr>
              <a:t> des biologistes sur le traitement de leur données.</a:t>
            </a:r>
          </a:p>
          <a:p>
            <a:pPr marL="0" marR="0" lvl="0" indent="0" algn="just" rtl="0" hangingPunct="0">
              <a:lnSpc>
                <a:spcPct val="100000"/>
              </a:lnSpc>
              <a:spcBef>
                <a:spcPts val="0"/>
              </a:spcBef>
              <a:spcAft>
                <a:spcPts val="0"/>
              </a:spcAft>
              <a:buNone/>
              <a:tabLst/>
            </a:pPr>
            <a:endParaRPr lang="en-US" sz="2000" b="0" i="0" u="none" strike="noStrike" kern="1200" spc="0" baseline="0">
              <a:ln>
                <a:noFill/>
              </a:ln>
              <a:solidFill>
                <a:srgbClr val="FFFFFF"/>
              </a:solidFill>
              <a:latin typeface="Arial" pitchFamily="34"/>
              <a:ea typeface="Microsoft YaHei" pitchFamily="2"/>
              <a:cs typeface="Arial" pitchFamily="34"/>
            </a:endParaRPr>
          </a:p>
        </p:txBody>
      </p:sp>
      <p:sp>
        <p:nvSpPr>
          <p:cNvPr id="4" name="Titre 1"/>
          <p:cNvSpPr txBox="1"/>
          <p:nvPr/>
        </p:nvSpPr>
        <p:spPr>
          <a:xfrm>
            <a:off x="792000" y="177480"/>
            <a:ext cx="8442360" cy="886319"/>
          </a:xfrm>
          <a:prstGeom prst="rect">
            <a:avLst/>
          </a:prstGeom>
          <a:noFill/>
          <a:ln>
            <a:noFill/>
          </a:ln>
        </p:spPr>
        <p:txBody>
          <a:bodyPr vert="horz" wrap="square" lIns="0" tIns="0" rIns="0" bIns="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3400" b="0" i="0" u="none" strike="noStrike" kern="0" spc="0" baseline="0">
                <a:ln>
                  <a:noFill/>
                </a:ln>
                <a:solidFill>
                  <a:srgbClr val="FFFFFF"/>
                </a:solidFill>
                <a:effectLst>
                  <a:outerShdw dist="17961" dir="2700000">
                    <a:scrgbClr r="0" g="0" b="0"/>
                  </a:outerShdw>
                </a:effectLst>
                <a:latin typeface="Arial" pitchFamily="18"/>
                <a:ea typeface="msmincho" pitchFamily="2"/>
                <a:cs typeface="msmincho" pitchFamily="2"/>
              </a:rPr>
              <a:t>Côté utilisateurs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Slide45">
    <p:spTree>
      <p:nvGrpSpPr>
        <p:cNvPr id="1" name=""/>
        <p:cNvGrpSpPr/>
        <p:nvPr/>
      </p:nvGrpSpPr>
      <p:grpSpPr>
        <a:xfrm>
          <a:off x="0" y="0"/>
          <a:ext cx="0" cy="0"/>
          <a:chOff x="0" y="0"/>
          <a:chExt cx="0" cy="0"/>
        </a:xfrm>
      </p:grpSpPr>
      <p:sp>
        <p:nvSpPr>
          <p:cNvPr id="2" name="Titre 1"/>
          <p:cNvSpPr txBox="1"/>
          <p:nvPr/>
        </p:nvSpPr>
        <p:spPr>
          <a:xfrm>
            <a:off x="792000" y="177480"/>
            <a:ext cx="8442360" cy="886319"/>
          </a:xfrm>
          <a:prstGeom prst="rect">
            <a:avLst/>
          </a:prstGeom>
          <a:noFill/>
          <a:ln>
            <a:noFill/>
          </a:ln>
        </p:spPr>
        <p:txBody>
          <a:bodyPr vert="horz" wrap="square" lIns="0" tIns="0" rIns="0" bIns="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3400" b="0" i="0" u="none" strike="noStrike" kern="0" spc="0" baseline="0">
                <a:ln>
                  <a:noFill/>
                </a:ln>
                <a:solidFill>
                  <a:srgbClr val="FFFFFF"/>
                </a:solidFill>
                <a:effectLst>
                  <a:outerShdw dist="17961" dir="2700000">
                    <a:scrgbClr r="0" g="0" b="0"/>
                  </a:outerShdw>
                </a:effectLst>
                <a:latin typeface="Arial" pitchFamily="18"/>
                <a:ea typeface="msmincho" pitchFamily="2"/>
                <a:cs typeface="msmincho" pitchFamily="2"/>
              </a:rPr>
              <a:t>Côté groupes de travail</a:t>
            </a:r>
          </a:p>
        </p:txBody>
      </p:sp>
      <p:sp>
        <p:nvSpPr>
          <p:cNvPr id="3" name="Rectangle 1"/>
          <p:cNvSpPr/>
          <p:nvPr/>
        </p:nvSpPr>
        <p:spPr>
          <a:xfrm>
            <a:off x="287640" y="1654200"/>
            <a:ext cx="9216720" cy="2096999"/>
          </a:xfrm>
          <a:prstGeom prst="rect">
            <a:avLst/>
          </a:prstGeom>
          <a:noFill/>
          <a:ln>
            <a:noFill/>
            <a:prstDash val="solid"/>
          </a:ln>
        </p:spPr>
        <p:txBody>
          <a:bodyPr vert="horz" wrap="square" lIns="100800" tIns="50400" rIns="100800" bIns="50400" anchor="ctr"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SzPct val="45000"/>
              <a:buFont typeface="StarSymbol"/>
              <a:buChar char="●"/>
              <a:tabLst/>
            </a:pPr>
            <a:r>
              <a:rPr lang="en-US" sz="2000" b="0" i="0" u="none" strike="noStrike" kern="1200" spc="0" baseline="0">
                <a:ln>
                  <a:noFill/>
                </a:ln>
                <a:solidFill>
                  <a:srgbClr val="FFFFFF"/>
                </a:solidFill>
                <a:latin typeface="Arial" pitchFamily="34"/>
                <a:ea typeface="Microsoft YaHei" pitchFamily="2"/>
                <a:cs typeface="Arial" pitchFamily="34"/>
              </a:rPr>
              <a:t>Mise à disposition d’une machine de tests</a:t>
            </a:r>
          </a:p>
          <a:p>
            <a:pPr marL="0" marR="0" lvl="0" indent="0" algn="just" rtl="0" hangingPunct="1">
              <a:lnSpc>
                <a:spcPct val="100000"/>
              </a:lnSpc>
              <a:spcBef>
                <a:spcPts val="0"/>
              </a:spcBef>
              <a:spcAft>
                <a:spcPts val="0"/>
              </a:spcAft>
              <a:buSzPct val="45000"/>
              <a:buFont typeface="StarSymbol"/>
              <a:buChar char="●"/>
              <a:tabLst/>
            </a:pPr>
            <a:endParaRPr lang="en-US" sz="2000" b="0" i="0" u="none" strike="noStrike" kern="1200" spc="0" baseline="0">
              <a:ln>
                <a:noFill/>
              </a:ln>
              <a:solidFill>
                <a:srgbClr val="FFFFFF"/>
              </a:solidFill>
              <a:latin typeface="Arial" pitchFamily="34"/>
              <a:ea typeface="Microsoft YaHei" pitchFamily="2"/>
              <a:cs typeface="Arial" pitchFamily="34"/>
            </a:endParaRPr>
          </a:p>
          <a:p>
            <a:pPr marL="0" marR="0" lvl="0" indent="0" algn="just" rtl="0" hangingPunct="1">
              <a:lnSpc>
                <a:spcPct val="100000"/>
              </a:lnSpc>
              <a:spcBef>
                <a:spcPts val="0"/>
              </a:spcBef>
              <a:spcAft>
                <a:spcPts val="0"/>
              </a:spcAft>
              <a:buSzPct val="45000"/>
              <a:buFont typeface="StarSymbol"/>
              <a:buChar char="●"/>
              <a:tabLst/>
            </a:pPr>
            <a:r>
              <a:rPr lang="en-US" sz="2000" b="0" i="0" u="none" strike="noStrike" kern="1200" spc="0" baseline="0">
                <a:ln>
                  <a:noFill/>
                </a:ln>
                <a:solidFill>
                  <a:srgbClr val="FFFFFF"/>
                </a:solidFill>
                <a:latin typeface="Arial" pitchFamily="34"/>
                <a:ea typeface="Microsoft YaHei" pitchFamily="2"/>
                <a:cs typeface="Arial" pitchFamily="34"/>
              </a:rPr>
              <a:t>Partage de code sous SVN</a:t>
            </a:r>
          </a:p>
          <a:p>
            <a:pPr marL="0" marR="0" lvl="0" indent="0" algn="just" rtl="0" hangingPunct="1">
              <a:lnSpc>
                <a:spcPct val="100000"/>
              </a:lnSpc>
              <a:spcBef>
                <a:spcPts val="0"/>
              </a:spcBef>
              <a:spcAft>
                <a:spcPts val="0"/>
              </a:spcAft>
              <a:buSzPct val="45000"/>
              <a:buFont typeface="StarSymbol"/>
              <a:buChar char="●"/>
              <a:tabLst/>
            </a:pPr>
            <a:endParaRPr lang="en-US" sz="2000" b="0" i="0" u="none" strike="noStrike" kern="1200" spc="0" baseline="0">
              <a:ln>
                <a:noFill/>
              </a:ln>
              <a:solidFill>
                <a:srgbClr val="FFFFFF"/>
              </a:solidFill>
              <a:latin typeface="Arial" pitchFamily="34"/>
              <a:ea typeface="Microsoft YaHei" pitchFamily="2"/>
              <a:cs typeface="Arial" pitchFamily="34"/>
            </a:endParaRPr>
          </a:p>
          <a:p>
            <a:pPr marL="0" marR="0" lvl="0" indent="0" algn="just" rtl="0" hangingPunct="1">
              <a:lnSpc>
                <a:spcPct val="100000"/>
              </a:lnSpc>
              <a:spcBef>
                <a:spcPts val="0"/>
              </a:spcBef>
              <a:spcAft>
                <a:spcPts val="0"/>
              </a:spcAft>
              <a:buSzPct val="45000"/>
              <a:buFont typeface="StarSymbol"/>
              <a:buChar char="●"/>
              <a:tabLst/>
            </a:pPr>
            <a:r>
              <a:rPr lang="en-US" sz="2000" b="0" i="0" u="none" strike="noStrike" kern="1200" spc="0" baseline="0">
                <a:ln>
                  <a:noFill/>
                </a:ln>
                <a:solidFill>
                  <a:srgbClr val="FFFFFF"/>
                </a:solidFill>
                <a:latin typeface="Arial" pitchFamily="34"/>
                <a:ea typeface="Microsoft YaHei" pitchFamily="2"/>
                <a:cs typeface="Arial" pitchFamily="34"/>
              </a:rPr>
              <a:t>Partage de connaissance (wiki)</a:t>
            </a:r>
          </a:p>
          <a:p>
            <a:pPr marL="0" marR="0" lvl="0" indent="0" algn="just" rtl="0" hangingPunct="1">
              <a:lnSpc>
                <a:spcPct val="100000"/>
              </a:lnSpc>
              <a:spcBef>
                <a:spcPts val="0"/>
              </a:spcBef>
              <a:spcAft>
                <a:spcPts val="0"/>
              </a:spcAft>
              <a:buSzPct val="45000"/>
              <a:buFont typeface="StarSymbol"/>
              <a:buChar char="●"/>
              <a:tabLst/>
            </a:pPr>
            <a:endParaRPr lang="en-US" sz="2000" b="0" i="0" u="none" strike="noStrike" kern="1200" spc="0" baseline="0">
              <a:ln>
                <a:noFill/>
              </a:ln>
              <a:solidFill>
                <a:srgbClr val="FFFFFF"/>
              </a:solidFill>
              <a:latin typeface="Arial" pitchFamily="34"/>
              <a:ea typeface="Microsoft YaHei" pitchFamily="2"/>
              <a:cs typeface="Arial" pitchFamily="34"/>
            </a:endParaRPr>
          </a:p>
          <a:p>
            <a:pPr marL="0" marR="0" lvl="0" indent="0" algn="just" rtl="0" hangingPunct="1">
              <a:lnSpc>
                <a:spcPct val="100000"/>
              </a:lnSpc>
              <a:spcBef>
                <a:spcPts val="0"/>
              </a:spcBef>
              <a:spcAft>
                <a:spcPts val="0"/>
              </a:spcAft>
              <a:buSzPct val="45000"/>
              <a:buFont typeface="StarSymbol"/>
              <a:buChar char="●"/>
              <a:tabLst/>
            </a:pPr>
            <a:r>
              <a:rPr lang="en-US" sz="2000" b="0" i="0" u="none" strike="noStrike" kern="1200" spc="0" baseline="0">
                <a:ln>
                  <a:noFill/>
                </a:ln>
                <a:solidFill>
                  <a:srgbClr val="FFFFFF"/>
                </a:solidFill>
                <a:latin typeface="Arial" pitchFamily="34"/>
                <a:ea typeface="Microsoft YaHei" pitchFamily="2"/>
                <a:cs typeface="Arial" pitchFamily="34"/>
              </a:rPr>
              <a:t>Action de formations</a:t>
            </a:r>
          </a:p>
        </p:txBody>
      </p:sp>
      <p:pic>
        <p:nvPicPr>
          <p:cNvPr id="4" name="Picture 2"/>
          <p:cNvPicPr>
            <a:picLocks noChangeAspect="1"/>
          </p:cNvPicPr>
          <p:nvPr/>
        </p:nvPicPr>
        <p:blipFill>
          <a:blip r:embed="rId3" cstate="print"/>
          <a:srcRect t="11519" r="56801" b="64000"/>
          <a:stretch>
            <a:fillRect/>
          </a:stretch>
        </p:blipFill>
        <p:spPr>
          <a:xfrm>
            <a:off x="2951999" y="4140000"/>
            <a:ext cx="6912360" cy="2448360"/>
          </a:xfrm>
          <a:prstGeom prst="rect">
            <a:avLst/>
          </a:prstGeom>
          <a:noFill/>
          <a:ln>
            <a:noFill/>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Slide37">
    <p:spTree>
      <p:nvGrpSpPr>
        <p:cNvPr id="1" name=""/>
        <p:cNvGrpSpPr/>
        <p:nvPr/>
      </p:nvGrpSpPr>
      <p:grpSpPr>
        <a:xfrm>
          <a:off x="0" y="0"/>
          <a:ext cx="0" cy="0"/>
          <a:chOff x="0" y="0"/>
          <a:chExt cx="0" cy="0"/>
        </a:xfrm>
      </p:grpSpPr>
      <p:sp>
        <p:nvSpPr>
          <p:cNvPr id="2" name="ZoneTexte 1"/>
          <p:cNvSpPr txBox="1"/>
          <p:nvPr/>
        </p:nvSpPr>
        <p:spPr>
          <a:xfrm>
            <a:off x="864000" y="1259639"/>
            <a:ext cx="8374319" cy="2551320"/>
          </a:xfrm>
          <a:prstGeom prst="rect">
            <a:avLst/>
          </a:prstGeom>
          <a:noFill/>
          <a:ln>
            <a:noFill/>
          </a:ln>
        </p:spPr>
        <p:txBody>
          <a:bodyPr vert="horz" wrap="square" lIns="100800" tIns="50400" rIns="100800" bIns="504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SzPct val="45000"/>
              <a:buFont typeface="StarSymbol"/>
              <a:buChar char="●"/>
              <a:tabLst/>
            </a:pPr>
            <a:r>
              <a:rPr lang="fr-FR" sz="2000" b="0" i="0" u="none" strike="noStrike" kern="0" spc="0" baseline="0">
                <a:ln>
                  <a:noFill/>
                </a:ln>
                <a:solidFill>
                  <a:srgbClr val="FFFFFF"/>
                </a:solidFill>
                <a:latin typeface="Arial" pitchFamily="34"/>
                <a:ea typeface="Microsoft YaHei" pitchFamily="2"/>
                <a:cs typeface="Arial" pitchFamily="34"/>
              </a:rPr>
              <a:t>Sessions Galaxy sur les PF BioInfo Genotoul PF BioStat</a:t>
            </a:r>
          </a:p>
          <a:p>
            <a:pPr marL="0" marR="0" lvl="0" indent="0" algn="l" rtl="0" hangingPunct="1">
              <a:lnSpc>
                <a:spcPct val="100000"/>
              </a:lnSpc>
              <a:spcBef>
                <a:spcPts val="0"/>
              </a:spcBef>
              <a:spcAft>
                <a:spcPts val="0"/>
              </a:spcAft>
              <a:buSzPct val="45000"/>
              <a:buFont typeface="StarSymbol"/>
              <a:buChar char="●"/>
              <a:tabLst/>
            </a:pPr>
            <a:endParaRPr lang="fr-FR" sz="2000" b="0" i="0" u="none" strike="noStrike" kern="0" spc="0" baseline="0">
              <a:ln>
                <a:noFill/>
              </a:ln>
              <a:solidFill>
                <a:srgbClr val="FFFFFF"/>
              </a:solidFill>
              <a:latin typeface="Arial" pitchFamily="34"/>
              <a:ea typeface="Microsoft YaHei" pitchFamily="2"/>
              <a:cs typeface="Arial" pitchFamily="34"/>
            </a:endParaRPr>
          </a:p>
          <a:p>
            <a:pPr marL="0" marR="0" lvl="0" indent="0" algn="l" rtl="0" hangingPunct="1">
              <a:lnSpc>
                <a:spcPct val="100000"/>
              </a:lnSpc>
              <a:spcBef>
                <a:spcPts val="0"/>
              </a:spcBef>
              <a:spcAft>
                <a:spcPts val="0"/>
              </a:spcAft>
              <a:buSzPct val="45000"/>
              <a:buFont typeface="StarSymbol"/>
              <a:buChar char="●"/>
              <a:tabLst/>
            </a:pPr>
            <a:r>
              <a:rPr lang="fr-FR" sz="2000" b="0" i="0" u="none" strike="noStrike" kern="0" spc="0" baseline="0">
                <a:ln>
                  <a:noFill/>
                </a:ln>
                <a:solidFill>
                  <a:srgbClr val="FFFFFF"/>
                </a:solidFill>
                <a:latin typeface="Arial" pitchFamily="34"/>
                <a:ea typeface="Microsoft YaHei" pitchFamily="2"/>
                <a:cs typeface="Arial" pitchFamily="34"/>
              </a:rPr>
              <a:t>UPS Master 2 BioInformatique</a:t>
            </a:r>
          </a:p>
          <a:p>
            <a:pPr marL="0" marR="0" lvl="0" indent="0" algn="l" rtl="0" hangingPunct="1">
              <a:lnSpc>
                <a:spcPct val="100000"/>
              </a:lnSpc>
              <a:spcBef>
                <a:spcPts val="0"/>
              </a:spcBef>
              <a:spcAft>
                <a:spcPts val="0"/>
              </a:spcAft>
              <a:buNone/>
              <a:tabLst/>
            </a:pPr>
            <a:r>
              <a:rPr lang="fr-FR" sz="1600" b="0" i="0" u="none" strike="noStrike" kern="0" spc="0" baseline="0">
                <a:ln>
                  <a:noFill/>
                </a:ln>
                <a:solidFill>
                  <a:srgbClr val="FFFFFF"/>
                </a:solidFill>
                <a:latin typeface="Arial" pitchFamily="34"/>
                <a:ea typeface="Microsoft YaHei" pitchFamily="2"/>
                <a:cs typeface="Arial" pitchFamily="34"/>
              </a:rPr>
              <a:t>(Installation, Admin, initiation, traitements bioinformatiques</a:t>
            </a:r>
            <a:r>
              <a:rPr lang="fr-FR" sz="1600" b="0" i="0" u="none" strike="noStrike" kern="0" spc="0" baseline="0">
                <a:ln>
                  <a:noFill/>
                </a:ln>
                <a:solidFill>
                  <a:srgbClr val="FFFFFF"/>
                </a:solidFill>
                <a:latin typeface="Arial" pitchFamily="18"/>
                <a:ea typeface="Microsoft YaHei" pitchFamily="2"/>
                <a:cs typeface="Mangal" pitchFamily="2"/>
              </a:rPr>
              <a:t>)</a:t>
            </a:r>
          </a:p>
          <a:p>
            <a:pPr marL="0" marR="0" lvl="0" indent="0" algn="l" rtl="0" hangingPunct="1">
              <a:lnSpc>
                <a:spcPct val="100000"/>
              </a:lnSpc>
              <a:spcBef>
                <a:spcPts val="0"/>
              </a:spcBef>
              <a:spcAft>
                <a:spcPts val="0"/>
              </a:spcAft>
              <a:buSzPct val="45000"/>
              <a:buFont typeface="StarSymbol"/>
              <a:buChar char="●"/>
              <a:tabLst/>
            </a:pPr>
            <a:endParaRPr lang="fr-FR" sz="2000" b="0" i="0" u="none" strike="noStrike" kern="0" spc="0" baseline="0">
              <a:ln>
                <a:noFill/>
              </a:ln>
              <a:solidFill>
                <a:srgbClr val="FFFFFF"/>
              </a:solidFill>
              <a:latin typeface="Arial" pitchFamily="34"/>
              <a:ea typeface="Microsoft YaHei" pitchFamily="2"/>
              <a:cs typeface="Arial" pitchFamily="34"/>
            </a:endParaRPr>
          </a:p>
          <a:p>
            <a:pPr marL="0" marR="0" lvl="0" indent="0" algn="l" rtl="0" hangingPunct="1">
              <a:lnSpc>
                <a:spcPct val="100000"/>
              </a:lnSpc>
              <a:spcBef>
                <a:spcPts val="0"/>
              </a:spcBef>
              <a:spcAft>
                <a:spcPts val="0"/>
              </a:spcAft>
              <a:buSzPct val="45000"/>
              <a:buFont typeface="StarSymbol"/>
              <a:buChar char="●"/>
              <a:tabLst/>
            </a:pPr>
            <a:r>
              <a:rPr lang="fr-FR" sz="2000" b="0" i="0" u="none" strike="noStrike" kern="0" spc="0" baseline="0">
                <a:ln>
                  <a:noFill/>
                </a:ln>
                <a:solidFill>
                  <a:srgbClr val="FFFFFF"/>
                </a:solidFill>
                <a:latin typeface="Arial" pitchFamily="34"/>
                <a:ea typeface="Microsoft YaHei" pitchFamily="2"/>
                <a:cs typeface="Arial" pitchFamily="34"/>
              </a:rPr>
              <a:t>Formation Permanente INRA</a:t>
            </a:r>
          </a:p>
          <a:p>
            <a:pPr marL="0" marR="0" lvl="0" indent="0" algn="l" rtl="0" hangingPunct="1">
              <a:lnSpc>
                <a:spcPct val="100000"/>
              </a:lnSpc>
              <a:spcBef>
                <a:spcPts val="0"/>
              </a:spcBef>
              <a:spcAft>
                <a:spcPts val="0"/>
              </a:spcAft>
              <a:buNone/>
              <a:tabLst/>
            </a:pPr>
            <a:r>
              <a:rPr lang="fr-FR" sz="1600" b="0" i="0" u="none" strike="noStrike" kern="0" spc="0" baseline="0">
                <a:ln>
                  <a:noFill/>
                </a:ln>
                <a:solidFill>
                  <a:srgbClr val="FFFFFF"/>
                </a:solidFill>
                <a:latin typeface="Arial" pitchFamily="18"/>
                <a:ea typeface="Microsoft YaHei" pitchFamily="2"/>
                <a:cs typeface="Mangal" pitchFamily="2"/>
              </a:rPr>
              <a:t>(synchronisation avec Jouy-en-Josas)</a:t>
            </a:r>
          </a:p>
          <a:p>
            <a:pPr marL="0" marR="0" lvl="0" indent="0" algn="l" rtl="0" hangingPunct="1">
              <a:lnSpc>
                <a:spcPct val="100000"/>
              </a:lnSpc>
              <a:spcBef>
                <a:spcPts val="0"/>
              </a:spcBef>
              <a:spcAft>
                <a:spcPts val="0"/>
              </a:spcAft>
              <a:buSzPct val="45000"/>
              <a:buFont typeface="StarSymbol"/>
              <a:buChar char="●"/>
              <a:tabLst/>
            </a:pPr>
            <a:endParaRPr lang="fr-FR" sz="2000" b="0" i="0" u="none" strike="noStrike" kern="0" spc="0" baseline="0">
              <a:ln>
                <a:noFill/>
              </a:ln>
              <a:solidFill>
                <a:srgbClr val="FFFFFF"/>
              </a:solidFill>
              <a:latin typeface="Arial" pitchFamily="34"/>
              <a:ea typeface="Microsoft YaHei" pitchFamily="2"/>
              <a:cs typeface="Arial" pitchFamily="34"/>
            </a:endParaRPr>
          </a:p>
          <a:p>
            <a:pPr marL="0" marR="0" lvl="0" indent="0" algn="l" rtl="0" hangingPunct="1">
              <a:lnSpc>
                <a:spcPct val="100000"/>
              </a:lnSpc>
              <a:spcBef>
                <a:spcPts val="0"/>
              </a:spcBef>
              <a:spcAft>
                <a:spcPts val="0"/>
              </a:spcAft>
              <a:buSzPct val="45000"/>
              <a:buFont typeface="StarSymbol"/>
              <a:buChar char="●"/>
              <a:tabLst/>
            </a:pPr>
            <a:r>
              <a:rPr lang="fr-FR" sz="2000" b="0" i="0" u="none" strike="noStrike" kern="0" spc="0" baseline="0">
                <a:ln>
                  <a:noFill/>
                </a:ln>
                <a:solidFill>
                  <a:srgbClr val="FFFFFF"/>
                </a:solidFill>
                <a:latin typeface="Arial" pitchFamily="34"/>
                <a:ea typeface="Microsoft YaHei" pitchFamily="2"/>
                <a:cs typeface="Arial" pitchFamily="34"/>
              </a:rPr>
              <a:t>Ecole Bioinformatique de Roscoff</a:t>
            </a:r>
          </a:p>
        </p:txBody>
      </p:sp>
      <p:pic>
        <p:nvPicPr>
          <p:cNvPr id="3" name="Image 2"/>
          <p:cNvPicPr>
            <a:picLocks noChangeAspect="1"/>
          </p:cNvPicPr>
          <p:nvPr/>
        </p:nvPicPr>
        <p:blipFill>
          <a:blip r:embed="rId3" cstate="print">
            <a:alphaModFix/>
            <a:lum/>
          </a:blip>
          <a:srcRect l="10711" t="15059" r="12324" b="66762"/>
          <a:stretch>
            <a:fillRect/>
          </a:stretch>
        </p:blipFill>
        <p:spPr>
          <a:xfrm>
            <a:off x="215640" y="5004000"/>
            <a:ext cx="7779600" cy="1378080"/>
          </a:xfrm>
          <a:prstGeom prst="rect">
            <a:avLst/>
          </a:prstGeom>
          <a:noFill/>
          <a:ln>
            <a:noFill/>
          </a:ln>
        </p:spPr>
      </p:pic>
      <p:pic>
        <p:nvPicPr>
          <p:cNvPr id="4" name="Picture 2"/>
          <p:cNvPicPr>
            <a:picLocks noChangeAspect="1"/>
          </p:cNvPicPr>
          <p:nvPr/>
        </p:nvPicPr>
        <p:blipFill>
          <a:blip r:embed="rId4" cstate="print"/>
          <a:srcRect l="5196" t="17157" r="33131" b="49292"/>
          <a:stretch>
            <a:fillRect/>
          </a:stretch>
        </p:blipFill>
        <p:spPr>
          <a:xfrm>
            <a:off x="4248360" y="3924000"/>
            <a:ext cx="5561640" cy="1872360"/>
          </a:xfrm>
          <a:prstGeom prst="rect">
            <a:avLst/>
          </a:prstGeom>
          <a:noFill/>
          <a:ln>
            <a:noFill/>
          </a:ln>
        </p:spPr>
      </p:pic>
      <p:sp>
        <p:nvSpPr>
          <p:cNvPr id="5" name="Titre 1"/>
          <p:cNvSpPr txBox="1">
            <a:spLocks noGrp="1"/>
          </p:cNvSpPr>
          <p:nvPr>
            <p:ph type="title"/>
          </p:nvPr>
        </p:nvSpPr>
        <p:spPr>
          <a:xfrm>
            <a:off x="792000" y="35280"/>
            <a:ext cx="8442360" cy="886319"/>
          </a:xfrm>
        </p:spPr>
        <p:txBody>
          <a:bodyPr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fr-FR" sz="3400">
                <a:solidFill>
                  <a:srgbClr val="FFFFFF"/>
                </a:solidFill>
                <a:latin typeface="Arial" pitchFamily="34"/>
                <a:cs typeface="Arial" pitchFamily="34"/>
              </a:rPr>
              <a:t>Formations sous Galaxy</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sp>
        <p:nvSpPr>
          <p:cNvPr id="2" name="Titre 1"/>
          <p:cNvSpPr txBox="1">
            <a:spLocks noGrp="1"/>
          </p:cNvSpPr>
          <p:nvPr>
            <p:ph type="title"/>
          </p:nvPr>
        </p:nvSpPr>
        <p:spPr>
          <a:xfrm>
            <a:off x="792000" y="35280"/>
            <a:ext cx="8442360" cy="88631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t>Actions courantes</a:t>
            </a:r>
          </a:p>
        </p:txBody>
      </p:sp>
      <p:sp>
        <p:nvSpPr>
          <p:cNvPr id="3" name="Espace réservé du contenu 2"/>
          <p:cNvSpPr txBox="1">
            <a:spLocks noGrp="1"/>
          </p:cNvSpPr>
          <p:nvPr>
            <p:ph idx="1"/>
          </p:nvPr>
        </p:nvSpPr>
        <p:spPr>
          <a:xfrm>
            <a:off x="503640" y="1690919"/>
            <a:ext cx="9361080" cy="3583440"/>
          </a:xfrm>
        </p:spPr>
        <p:txBody>
          <a:bodyP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9pPr>
          </a:lstStyle>
          <a:p>
            <a:pPr marL="415800" lvl="0" indent="-311040">
              <a:lnSpc>
                <a:spcPct val="80000"/>
              </a:lnSpc>
              <a:spcBef>
                <a:spcPts val="1426"/>
              </a:spcBef>
              <a:spcAft>
                <a:spcPts val="1134"/>
              </a:spcAft>
              <a:buSzPct val="60000"/>
              <a:tabLst>
                <a:tab pos="33120" algn="l"/>
                <a:tab pos="482400" algn="l"/>
                <a:tab pos="931679" algn="l"/>
                <a:tab pos="1380960" algn="l"/>
                <a:tab pos="1830240" algn="l"/>
                <a:tab pos="2279519" algn="l"/>
                <a:tab pos="2728800" algn="l"/>
                <a:tab pos="3178080" algn="l"/>
                <a:tab pos="3627360" algn="l"/>
                <a:tab pos="4076640" algn="l"/>
                <a:tab pos="4525920" algn="l"/>
                <a:tab pos="4975200" algn="l"/>
                <a:tab pos="5424480" algn="l"/>
                <a:tab pos="5873400" algn="l"/>
                <a:tab pos="6322679" algn="l"/>
                <a:tab pos="6771960" algn="l"/>
                <a:tab pos="7221240" algn="l"/>
                <a:tab pos="7670520" algn="l"/>
                <a:tab pos="8119799" algn="l"/>
                <a:tab pos="8569080" algn="l"/>
              </a:tabLst>
            </a:pPr>
            <a:r>
              <a:rPr lang="fr-FR" sz="2000" kern="0" dirty="0">
                <a:latin typeface="Arial" pitchFamily="2"/>
              </a:rPr>
              <a:t>Ajout de génomes de référence (transferts BIOMAJI)</a:t>
            </a:r>
          </a:p>
          <a:p>
            <a:pPr marL="415800" lvl="0" indent="-311040">
              <a:lnSpc>
                <a:spcPct val="80000"/>
              </a:lnSpc>
              <a:spcBef>
                <a:spcPts val="1426"/>
              </a:spcBef>
              <a:spcAft>
                <a:spcPts val="1134"/>
              </a:spcAft>
              <a:buSzPct val="60000"/>
              <a:tabLst>
                <a:tab pos="33120" algn="l"/>
                <a:tab pos="482400" algn="l"/>
                <a:tab pos="931679" algn="l"/>
                <a:tab pos="1380960" algn="l"/>
                <a:tab pos="1830240" algn="l"/>
                <a:tab pos="2279519" algn="l"/>
                <a:tab pos="2728800" algn="l"/>
                <a:tab pos="3178080" algn="l"/>
                <a:tab pos="3627360" algn="l"/>
                <a:tab pos="4076640" algn="l"/>
                <a:tab pos="4525920" algn="l"/>
                <a:tab pos="4975200" algn="l"/>
                <a:tab pos="5424480" algn="l"/>
                <a:tab pos="5873400" algn="l"/>
                <a:tab pos="6322679" algn="l"/>
                <a:tab pos="6771960" algn="l"/>
                <a:tab pos="7221240" algn="l"/>
                <a:tab pos="7670520" algn="l"/>
                <a:tab pos="8119799" algn="l"/>
                <a:tab pos="8569080" algn="l"/>
              </a:tabLst>
            </a:pPr>
            <a:r>
              <a:rPr lang="fr-FR" sz="2000" kern="0" dirty="0">
                <a:latin typeface="Arial" pitchFamily="2"/>
              </a:rPr>
              <a:t>Ajout de nouveaux </a:t>
            </a:r>
            <a:r>
              <a:rPr lang="fr-FR" sz="2000" kern="0" dirty="0" err="1">
                <a:latin typeface="Arial" pitchFamily="2"/>
              </a:rPr>
              <a:t>wrappers</a:t>
            </a:r>
            <a:r>
              <a:rPr lang="fr-FR" sz="2000" kern="0" dirty="0">
                <a:latin typeface="Arial" pitchFamily="2"/>
              </a:rPr>
              <a:t>:</a:t>
            </a:r>
          </a:p>
          <a:p>
            <a:pPr marL="847439" lvl="1" indent="-282600">
              <a:lnSpc>
                <a:spcPct val="80000"/>
              </a:lnSpc>
              <a:spcAft>
                <a:spcPts val="850"/>
              </a:spcAft>
              <a:buSzPct val="60000"/>
              <a:tabLst>
                <a:tab pos="50759" algn="l"/>
                <a:tab pos="500039" algn="l"/>
                <a:tab pos="949319" algn="l"/>
                <a:tab pos="1398239" algn="l"/>
                <a:tab pos="1847519" algn="l"/>
                <a:tab pos="2296799" algn="l"/>
                <a:tab pos="2746079" algn="l"/>
                <a:tab pos="3195359" algn="l"/>
                <a:tab pos="3644639" algn="l"/>
                <a:tab pos="4093918" algn="l"/>
                <a:tab pos="4543199" algn="l"/>
                <a:tab pos="4992478" algn="l"/>
                <a:tab pos="5441759" algn="l"/>
                <a:tab pos="5891039" algn="l"/>
                <a:tab pos="6340319" algn="l"/>
                <a:tab pos="6789599" algn="l"/>
                <a:tab pos="7238879" algn="l"/>
                <a:tab pos="7688159" algn="l"/>
                <a:tab pos="8137439" algn="l"/>
                <a:tab pos="8586718" algn="l"/>
              </a:tabLst>
            </a:pPr>
            <a:r>
              <a:rPr lang="fr-FR" sz="2000" kern="0" dirty="0">
                <a:latin typeface="Arial" pitchFamily="2"/>
              </a:rPr>
              <a:t>A coder</a:t>
            </a:r>
          </a:p>
          <a:p>
            <a:pPr marL="847439" lvl="1" indent="-282600">
              <a:lnSpc>
                <a:spcPct val="80000"/>
              </a:lnSpc>
              <a:spcAft>
                <a:spcPts val="850"/>
              </a:spcAft>
              <a:buSzPct val="60000"/>
              <a:tabLst>
                <a:tab pos="50759" algn="l"/>
                <a:tab pos="500039" algn="l"/>
                <a:tab pos="949319" algn="l"/>
                <a:tab pos="1398239" algn="l"/>
                <a:tab pos="1847519" algn="l"/>
                <a:tab pos="2296799" algn="l"/>
                <a:tab pos="2746079" algn="l"/>
                <a:tab pos="3195359" algn="l"/>
                <a:tab pos="3644639" algn="l"/>
                <a:tab pos="4093918" algn="l"/>
                <a:tab pos="4543199" algn="l"/>
                <a:tab pos="4992478" algn="l"/>
                <a:tab pos="5441759" algn="l"/>
                <a:tab pos="5891039" algn="l"/>
                <a:tab pos="6340319" algn="l"/>
                <a:tab pos="6789599" algn="l"/>
                <a:tab pos="7238879" algn="l"/>
                <a:tab pos="7688159" algn="l"/>
                <a:tab pos="8137439" algn="l"/>
                <a:tab pos="8586718" algn="l"/>
              </a:tabLst>
            </a:pPr>
            <a:r>
              <a:rPr lang="fr-FR" sz="2000" kern="0" dirty="0">
                <a:latin typeface="Arial" pitchFamily="2"/>
              </a:rPr>
              <a:t>Issus du </a:t>
            </a:r>
            <a:r>
              <a:rPr lang="fr-FR" sz="2000" kern="0" dirty="0" err="1">
                <a:latin typeface="Arial" pitchFamily="2"/>
              </a:rPr>
              <a:t>ToolShed</a:t>
            </a:r>
            <a:r>
              <a:rPr lang="fr-FR" sz="2000" kern="0" dirty="0">
                <a:latin typeface="Arial" pitchFamily="2"/>
              </a:rPr>
              <a:t> US</a:t>
            </a:r>
          </a:p>
          <a:p>
            <a:pPr marL="415800" lvl="0" indent="-311040">
              <a:lnSpc>
                <a:spcPct val="80000"/>
              </a:lnSpc>
              <a:spcBef>
                <a:spcPts val="1426"/>
              </a:spcBef>
              <a:spcAft>
                <a:spcPts val="1134"/>
              </a:spcAft>
              <a:buSzPct val="60000"/>
              <a:tabLst>
                <a:tab pos="33120" algn="l"/>
                <a:tab pos="482400" algn="l"/>
                <a:tab pos="931679" algn="l"/>
                <a:tab pos="1380960" algn="l"/>
                <a:tab pos="1830240" algn="l"/>
                <a:tab pos="2279519" algn="l"/>
                <a:tab pos="2728800" algn="l"/>
                <a:tab pos="3178080" algn="l"/>
                <a:tab pos="3627360" algn="l"/>
                <a:tab pos="4076640" algn="l"/>
                <a:tab pos="4525920" algn="l"/>
                <a:tab pos="4975200" algn="l"/>
                <a:tab pos="5424480" algn="l"/>
                <a:tab pos="5873400" algn="l"/>
                <a:tab pos="6322679" algn="l"/>
                <a:tab pos="6771960" algn="l"/>
                <a:tab pos="7221240" algn="l"/>
                <a:tab pos="7670520" algn="l"/>
                <a:tab pos="8119799" algn="l"/>
                <a:tab pos="8569080" algn="l"/>
              </a:tabLst>
            </a:pPr>
            <a:r>
              <a:rPr lang="fr-FR" sz="2000" kern="0" dirty="0">
                <a:latin typeface="Arial" pitchFamily="2"/>
              </a:rPr>
              <a:t>Paramétrage spécifique du </a:t>
            </a:r>
            <a:r>
              <a:rPr lang="fr-FR" sz="2000" kern="0" dirty="0" err="1">
                <a:latin typeface="Arial" pitchFamily="2"/>
              </a:rPr>
              <a:t>qsub</a:t>
            </a:r>
            <a:r>
              <a:rPr lang="fr-FR" sz="2000" kern="0" dirty="0">
                <a:latin typeface="Arial" pitchFamily="2"/>
              </a:rPr>
              <a:t> pour chaque </a:t>
            </a:r>
            <a:r>
              <a:rPr lang="fr-FR" sz="2000" kern="0" dirty="0" err="1">
                <a:latin typeface="Arial" pitchFamily="2"/>
              </a:rPr>
              <a:t>tool</a:t>
            </a:r>
            <a:r>
              <a:rPr lang="fr-FR" sz="2000" kern="0" dirty="0">
                <a:latin typeface="Arial" pitchFamily="2"/>
              </a:rPr>
              <a:t>.</a:t>
            </a:r>
          </a:p>
          <a:p>
            <a:pPr marL="415800" lvl="0" indent="-311040">
              <a:lnSpc>
                <a:spcPct val="80000"/>
              </a:lnSpc>
              <a:spcBef>
                <a:spcPts val="1426"/>
              </a:spcBef>
              <a:spcAft>
                <a:spcPts val="1134"/>
              </a:spcAft>
              <a:buSzPct val="60000"/>
              <a:tabLst>
                <a:tab pos="33120" algn="l"/>
                <a:tab pos="482400" algn="l"/>
                <a:tab pos="931679" algn="l"/>
                <a:tab pos="1380960" algn="l"/>
                <a:tab pos="1830240" algn="l"/>
                <a:tab pos="2279519" algn="l"/>
                <a:tab pos="2728800" algn="l"/>
                <a:tab pos="3178080" algn="l"/>
                <a:tab pos="3627360" algn="l"/>
                <a:tab pos="4076640" algn="l"/>
                <a:tab pos="4525920" algn="l"/>
                <a:tab pos="4975200" algn="l"/>
                <a:tab pos="5424480" algn="l"/>
                <a:tab pos="5873400" algn="l"/>
                <a:tab pos="6322679" algn="l"/>
                <a:tab pos="6771960" algn="l"/>
                <a:tab pos="7221240" algn="l"/>
                <a:tab pos="7670520" algn="l"/>
                <a:tab pos="8119799" algn="l"/>
                <a:tab pos="8569080" algn="l"/>
              </a:tabLst>
            </a:pPr>
            <a:r>
              <a:rPr lang="fr-FR" sz="2000" kern="0" dirty="0">
                <a:latin typeface="Arial" pitchFamily="2"/>
              </a:rPr>
              <a:t>Assistance / usage de </a:t>
            </a:r>
            <a:r>
              <a:rPr lang="fr-FR" sz="2000" kern="0" dirty="0" err="1">
                <a:latin typeface="Arial" pitchFamily="2"/>
              </a:rPr>
              <a:t>Galaxy</a:t>
            </a:r>
            <a:r>
              <a:rPr lang="fr-FR" sz="2000" kern="0" dirty="0">
                <a:latin typeface="Arial" pitchFamily="2"/>
              </a:rPr>
              <a:t> mais aussi les outils (choix, paramétrages).</a:t>
            </a:r>
          </a:p>
          <a:p>
            <a:pPr marL="415800" lvl="0" indent="-311040">
              <a:lnSpc>
                <a:spcPct val="80000"/>
              </a:lnSpc>
              <a:spcBef>
                <a:spcPts val="1426"/>
              </a:spcBef>
              <a:spcAft>
                <a:spcPts val="1134"/>
              </a:spcAft>
              <a:buSzPct val="60000"/>
              <a:tabLst>
                <a:tab pos="33120" algn="l"/>
                <a:tab pos="482400" algn="l"/>
                <a:tab pos="931679" algn="l"/>
                <a:tab pos="1380960" algn="l"/>
                <a:tab pos="1830240" algn="l"/>
                <a:tab pos="2279519" algn="l"/>
                <a:tab pos="2728800" algn="l"/>
                <a:tab pos="3178080" algn="l"/>
                <a:tab pos="3627360" algn="l"/>
                <a:tab pos="4076640" algn="l"/>
                <a:tab pos="4525920" algn="l"/>
                <a:tab pos="4975200" algn="l"/>
                <a:tab pos="5424480" algn="l"/>
                <a:tab pos="5873400" algn="l"/>
                <a:tab pos="6322679" algn="l"/>
                <a:tab pos="6771960" algn="l"/>
                <a:tab pos="7221240" algn="l"/>
                <a:tab pos="7670520" algn="l"/>
                <a:tab pos="8119799" algn="l"/>
                <a:tab pos="8569080" algn="l"/>
              </a:tabLst>
            </a:pPr>
            <a:r>
              <a:rPr lang="fr-FR" sz="2000" kern="0" dirty="0" smtClean="0">
                <a:latin typeface="Arial" pitchFamily="2"/>
              </a:rPr>
              <a:t>Gestion </a:t>
            </a:r>
            <a:r>
              <a:rPr lang="fr-FR" sz="2000" kern="0" dirty="0">
                <a:latin typeface="Arial" pitchFamily="2"/>
              </a:rPr>
              <a:t>des utilisateurs : quotas, jobs management</a:t>
            </a:r>
            <a:r>
              <a:rPr lang="fr-FR" sz="2000" kern="0" dirty="0" smtClean="0">
                <a:latin typeface="Arial" pitchFamily="2"/>
              </a:rPr>
              <a:t>.</a:t>
            </a:r>
          </a:p>
          <a:p>
            <a:pPr marL="415800" indent="-311040">
              <a:lnSpc>
                <a:spcPct val="80000"/>
              </a:lnSpc>
              <a:spcBef>
                <a:spcPts val="1426"/>
              </a:spcBef>
              <a:spcAft>
                <a:spcPts val="1134"/>
              </a:spcAft>
              <a:buSzPct val="60000"/>
              <a:tabLst>
                <a:tab pos="33120" algn="l"/>
                <a:tab pos="482400" algn="l"/>
                <a:tab pos="931679" algn="l"/>
                <a:tab pos="1380960" algn="l"/>
                <a:tab pos="1830240" algn="l"/>
                <a:tab pos="2279519" algn="l"/>
                <a:tab pos="2728800" algn="l"/>
                <a:tab pos="3178080" algn="l"/>
                <a:tab pos="3627360" algn="l"/>
                <a:tab pos="4076640" algn="l"/>
                <a:tab pos="4525920" algn="l"/>
                <a:tab pos="4975200" algn="l"/>
                <a:tab pos="5424480" algn="l"/>
                <a:tab pos="5873400" algn="l"/>
                <a:tab pos="6322679" algn="l"/>
                <a:tab pos="6771960" algn="l"/>
                <a:tab pos="7221240" algn="l"/>
                <a:tab pos="7670520" algn="l"/>
                <a:tab pos="8119799" algn="l"/>
                <a:tab pos="8569080" algn="l"/>
              </a:tabLst>
            </a:pPr>
            <a:r>
              <a:rPr lang="fr-FR" sz="2000" kern="0" dirty="0" smtClean="0">
                <a:latin typeface="Arial" pitchFamily="2"/>
              </a:rPr>
              <a:t>Faire évoluer les </a:t>
            </a:r>
            <a:r>
              <a:rPr lang="fr-FR" sz="2000" kern="0" dirty="0" err="1" smtClean="0">
                <a:latin typeface="Arial" pitchFamily="2"/>
              </a:rPr>
              <a:t>wrappers</a:t>
            </a:r>
            <a:r>
              <a:rPr lang="fr-FR" sz="2000" kern="0" dirty="0" smtClean="0">
                <a:latin typeface="Arial" pitchFamily="2"/>
              </a:rPr>
              <a:t> avec les outils </a:t>
            </a:r>
            <a:r>
              <a:rPr lang="fr-FR" sz="2000" kern="0" dirty="0" err="1" smtClean="0">
                <a:latin typeface="Arial" pitchFamily="2"/>
              </a:rPr>
              <a:t>bioinfo</a:t>
            </a:r>
            <a:r>
              <a:rPr lang="fr-FR" sz="2000" kern="0" dirty="0" smtClean="0">
                <a:latin typeface="Arial" pitchFamily="2"/>
              </a:rPr>
              <a:t> ….</a:t>
            </a:r>
          </a:p>
          <a:p>
            <a:pPr marL="415800" lvl="0" indent="-311040">
              <a:lnSpc>
                <a:spcPct val="80000"/>
              </a:lnSpc>
              <a:spcBef>
                <a:spcPts val="1426"/>
              </a:spcBef>
              <a:spcAft>
                <a:spcPts val="1134"/>
              </a:spcAft>
              <a:buSzPct val="60000"/>
              <a:buNone/>
              <a:tabLst>
                <a:tab pos="33120" algn="l"/>
                <a:tab pos="482400" algn="l"/>
                <a:tab pos="931679" algn="l"/>
                <a:tab pos="1380960" algn="l"/>
                <a:tab pos="1830240" algn="l"/>
                <a:tab pos="2279519" algn="l"/>
                <a:tab pos="2728800" algn="l"/>
                <a:tab pos="3178080" algn="l"/>
                <a:tab pos="3627360" algn="l"/>
                <a:tab pos="4076640" algn="l"/>
                <a:tab pos="4525920" algn="l"/>
                <a:tab pos="4975200" algn="l"/>
                <a:tab pos="5424480" algn="l"/>
                <a:tab pos="5873400" algn="l"/>
                <a:tab pos="6322679" algn="l"/>
                <a:tab pos="6771960" algn="l"/>
                <a:tab pos="7221240" algn="l"/>
                <a:tab pos="7670520" algn="l"/>
                <a:tab pos="8119799" algn="l"/>
                <a:tab pos="8569080" algn="l"/>
              </a:tabLst>
            </a:pPr>
            <a:endParaRPr lang="fr-FR" sz="2000" kern="0" dirty="0">
              <a:latin typeface="Arial" pitchFamily="2"/>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grpSp>
        <p:nvGrpSpPr>
          <p:cNvPr id="2" name="Diagramme 6"/>
          <p:cNvGrpSpPr/>
          <p:nvPr/>
        </p:nvGrpSpPr>
        <p:grpSpPr>
          <a:xfrm>
            <a:off x="360" y="1160280"/>
            <a:ext cx="9644760" cy="5477039"/>
            <a:chOff x="360" y="1160280"/>
            <a:chExt cx="9644760" cy="5477039"/>
          </a:xfrm>
        </p:grpSpPr>
        <p:sp>
          <p:nvSpPr>
            <p:cNvPr id="3" name="Forme libre 3"/>
            <p:cNvSpPr/>
            <p:nvPr/>
          </p:nvSpPr>
          <p:spPr>
            <a:xfrm>
              <a:off x="360" y="1160280"/>
              <a:ext cx="5477760" cy="5477039"/>
            </a:xfrm>
            <a:custGeom>
              <a:avLst/>
              <a:gdLst>
                <a:gd name="f0" fmla="val 10800000"/>
                <a:gd name="f1" fmla="val 5400000"/>
                <a:gd name="f2" fmla="val 180"/>
                <a:gd name="f3" fmla="val w"/>
                <a:gd name="f4" fmla="val h"/>
                <a:gd name="f5" fmla="val ss"/>
                <a:gd name="f6" fmla="val 0"/>
                <a:gd name="f7" fmla="*/ 5419351 1 1725033"/>
                <a:gd name="f8" fmla="+- 0 0 1"/>
                <a:gd name="f9" fmla="abs f3"/>
                <a:gd name="f10" fmla="abs f4"/>
                <a:gd name="f11" fmla="abs f5"/>
                <a:gd name="f12" fmla="+- 2700000 f1 0"/>
                <a:gd name="f13" fmla="+- 0 0 f6"/>
                <a:gd name="f14" fmla="+- 0 0 f2"/>
                <a:gd name="f15" fmla="?: f9 f3 1"/>
                <a:gd name="f16" fmla="?: f10 f4 1"/>
                <a:gd name="f17" fmla="?: f11 f5 1"/>
                <a:gd name="f18" fmla="*/ f13 f0 1"/>
                <a:gd name="f19" fmla="*/ f14 f0 1"/>
                <a:gd name="f20" fmla="+- f12 0 f1"/>
                <a:gd name="f21" fmla="*/ f15 1 21600"/>
                <a:gd name="f22" fmla="*/ f16 1 21600"/>
                <a:gd name="f23" fmla="*/ 21600 f15 1"/>
                <a:gd name="f24" fmla="*/ 21600 f16 1"/>
                <a:gd name="f25" fmla="*/ f18 1 f2"/>
                <a:gd name="f26" fmla="*/ f19 1 f2"/>
                <a:gd name="f27" fmla="+- f20 f1 0"/>
                <a:gd name="f28" fmla="min f22 f21"/>
                <a:gd name="f29" fmla="*/ f23 1 f17"/>
                <a:gd name="f30" fmla="*/ f24 1 f17"/>
                <a:gd name="f31" fmla="+- f25 0 f1"/>
                <a:gd name="f32" fmla="+- f26 0 f1"/>
                <a:gd name="f33" fmla="*/ f27 f7 1"/>
                <a:gd name="f34" fmla="val f29"/>
                <a:gd name="f35" fmla="val f30"/>
                <a:gd name="f36" fmla="+- 0 0 f31"/>
                <a:gd name="f37" fmla="+- 0 0 f32"/>
                <a:gd name="f38" fmla="*/ f33 1 f0"/>
                <a:gd name="f39" fmla="+- f35 0 f6"/>
                <a:gd name="f40" fmla="+- f34 0 f6"/>
                <a:gd name="f41" fmla="+- f37 0 f36"/>
                <a:gd name="f42" fmla="+- f36 f1 0"/>
                <a:gd name="f43" fmla="+- 0 0 f38"/>
                <a:gd name="f44" fmla="*/ f39 1 2"/>
                <a:gd name="f45" fmla="*/ f40 1 2"/>
                <a:gd name="f46" fmla="+- f41 21600000 0"/>
                <a:gd name="f47" fmla="+- 0 0 f43"/>
                <a:gd name="f48" fmla="*/ f42 f7 1"/>
                <a:gd name="f49" fmla="+- f6 f44 0"/>
                <a:gd name="f50" fmla="+- f6 f45 0"/>
                <a:gd name="f51" fmla="?: f41 f41 f46"/>
                <a:gd name="f52" fmla="*/ f47 f0 1"/>
                <a:gd name="f53" fmla="*/ f48 1 f0"/>
                <a:gd name="f54" fmla="*/ f45 f28 1"/>
                <a:gd name="f55" fmla="*/ f44 f28 1"/>
                <a:gd name="f56" fmla="*/ f52 1 f7"/>
                <a:gd name="f57" fmla="+- 0 0 f53"/>
                <a:gd name="f58" fmla="*/ f50 f28 1"/>
                <a:gd name="f59" fmla="*/ f49 f28 1"/>
                <a:gd name="f60" fmla="+- f56 0 f1"/>
                <a:gd name="f61" fmla="+- 0 0 f57"/>
                <a:gd name="f62" fmla="cos 1 f60"/>
                <a:gd name="f63" fmla="sin 1 f60"/>
                <a:gd name="f64" fmla="*/ f61 f0 1"/>
                <a:gd name="f65" fmla="+- 0 0 f62"/>
                <a:gd name="f66" fmla="+- 0 0 f63"/>
                <a:gd name="f67" fmla="*/ f64 1 f7"/>
                <a:gd name="f68" fmla="+- 0 0 f65"/>
                <a:gd name="f69" fmla="+- 0 0 f66"/>
                <a:gd name="f70" fmla="+- f67 0 f1"/>
                <a:gd name="f71" fmla="val f68"/>
                <a:gd name="f72" fmla="val f69"/>
                <a:gd name="f73" fmla="sin 1 f70"/>
                <a:gd name="f74" fmla="cos 1 f70"/>
                <a:gd name="f75" fmla="+- 0 0 f73"/>
                <a:gd name="f76" fmla="+- 0 0 f74"/>
                <a:gd name="f77" fmla="*/ f71 f45 1"/>
                <a:gd name="f78" fmla="*/ f72 f44 1"/>
                <a:gd name="f79" fmla="+- 0 0 f75"/>
                <a:gd name="f80" fmla="+- 0 0 f76"/>
                <a:gd name="f81" fmla="+- f50 0 f77"/>
                <a:gd name="f82" fmla="+- f50 f77 0"/>
                <a:gd name="f83" fmla="+- f49 0 f78"/>
                <a:gd name="f84" fmla="+- f49 f78 0"/>
                <a:gd name="f85" fmla="val f79"/>
                <a:gd name="f86" fmla="val f80"/>
                <a:gd name="f87" fmla="*/ f81 f28 1"/>
                <a:gd name="f88" fmla="*/ f83 f28 1"/>
                <a:gd name="f89" fmla="*/ f82 f28 1"/>
                <a:gd name="f90" fmla="*/ f84 f28 1"/>
                <a:gd name="f91" fmla="*/ f85 f45 1"/>
                <a:gd name="f92" fmla="*/ f86 f44 1"/>
                <a:gd name="f93" fmla="+- 0 0 f92"/>
                <a:gd name="f94" fmla="+- 0 0 f91"/>
                <a:gd name="f95" fmla="+- 0 0 f93"/>
                <a:gd name="f96" fmla="+- 0 0 f94"/>
                <a:gd name="f97" fmla="at2 f95 f96"/>
                <a:gd name="f98" fmla="+- f97 f1 0"/>
                <a:gd name="f99" fmla="*/ f98 f7 1"/>
                <a:gd name="f100" fmla="*/ f99 1 f0"/>
                <a:gd name="f101" fmla="+- 0 0 f100"/>
                <a:gd name="f102" fmla="val f101"/>
                <a:gd name="f103" fmla="+- 0 0 f102"/>
                <a:gd name="f104" fmla="*/ f103 f0 1"/>
                <a:gd name="f105" fmla="*/ f104 1 f7"/>
                <a:gd name="f106" fmla="+- f105 0 f1"/>
                <a:gd name="f107" fmla="+- f106 f1 0"/>
                <a:gd name="f108" fmla="*/ f107 f7 1"/>
                <a:gd name="f109" fmla="*/ f108 1 f0"/>
                <a:gd name="f110" fmla="+- 0 0 f109"/>
                <a:gd name="f111" fmla="+- 0 0 f110"/>
                <a:gd name="f112" fmla="*/ f111 f0 1"/>
                <a:gd name="f113" fmla="*/ f112 1 f7"/>
                <a:gd name="f114" fmla="+- f113 0 f1"/>
                <a:gd name="f115" fmla="cos 1 f114"/>
                <a:gd name="f116" fmla="sin 1 f114"/>
                <a:gd name="f117" fmla="+- 0 0 f115"/>
                <a:gd name="f118" fmla="+- 0 0 f116"/>
                <a:gd name="f119" fmla="+- 0 0 f117"/>
                <a:gd name="f120" fmla="+- 0 0 f118"/>
                <a:gd name="f121" fmla="val f119"/>
                <a:gd name="f122" fmla="val f120"/>
                <a:gd name="f123" fmla="+- 0 0 f121"/>
                <a:gd name="f124" fmla="+- 0 0 f122"/>
                <a:gd name="f125" fmla="*/ f8 f123 1"/>
                <a:gd name="f126" fmla="*/ f8 f124 1"/>
                <a:gd name="f127" fmla="*/ f125 f45 1"/>
                <a:gd name="f128" fmla="*/ f126 f44 1"/>
                <a:gd name="f129" fmla="+- f50 f127 0"/>
                <a:gd name="f130" fmla="+- f49 f128 0"/>
                <a:gd name="f131" fmla="*/ f129 f28 1"/>
                <a:gd name="f132" fmla="*/ f130 f28 1"/>
              </a:gdLst>
              <a:ahLst/>
              <a:cxnLst>
                <a:cxn ang="3cd4">
                  <a:pos x="hc" y="t"/>
                </a:cxn>
                <a:cxn ang="0">
                  <a:pos x="r" y="vc"/>
                </a:cxn>
                <a:cxn ang="cd4">
                  <a:pos x="hc" y="b"/>
                </a:cxn>
                <a:cxn ang="cd2">
                  <a:pos x="l" y="vc"/>
                </a:cxn>
              </a:cxnLst>
              <a:rect l="f87" t="f88" r="f89" b="f90"/>
              <a:pathLst>
                <a:path>
                  <a:moveTo>
                    <a:pt x="f131" y="f132"/>
                  </a:moveTo>
                  <a:arcTo wR="f54" hR="f55" stAng="f36" swAng="f51"/>
                  <a:lnTo>
                    <a:pt x="f58" y="f59"/>
                  </a:lnTo>
                  <a:close/>
                </a:path>
              </a:pathLst>
            </a:custGeom>
            <a:solidFill>
              <a:srgbClr val="4F81BD"/>
            </a:solidFill>
            <a:ln w="25560">
              <a:solidFill>
                <a:srgbClr val="FFFFFF"/>
              </a:solid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4" name="Forme libre 4"/>
            <p:cNvSpPr/>
            <p:nvPr/>
          </p:nvSpPr>
          <p:spPr>
            <a:xfrm>
              <a:off x="2739240" y="1160280"/>
              <a:ext cx="6905880" cy="5477039"/>
            </a:xfrm>
            <a:custGeom>
              <a:avLst/>
              <a:gdLst>
                <a:gd name="f0" fmla="val 10800000"/>
                <a:gd name="f1" fmla="val 5400000"/>
                <a:gd name="f2" fmla="val 180"/>
                <a:gd name="f3" fmla="val w"/>
                <a:gd name="f4" fmla="val h"/>
                <a:gd name="f5" fmla="val 0"/>
                <a:gd name="f6" fmla="val 6264187"/>
                <a:gd name="f7" fmla="val 4968551"/>
                <a:gd name="f8" fmla="+- 0 0 0"/>
                <a:gd name="f9" fmla="*/ f3 1 6264187"/>
                <a:gd name="f10" fmla="*/ f4 1 4968551"/>
                <a:gd name="f11" fmla="+- f7 0 f5"/>
                <a:gd name="f12" fmla="+- f6 0 f5"/>
                <a:gd name="f13" fmla="*/ f8 f0 1"/>
                <a:gd name="f14" fmla="*/ f12 1 6264187"/>
                <a:gd name="f15" fmla="*/ f11 1 4968551"/>
                <a:gd name="f16" fmla="*/ 0 f12 1"/>
                <a:gd name="f17" fmla="*/ 0 f11 1"/>
                <a:gd name="f18" fmla="*/ 6264187 f12 1"/>
                <a:gd name="f19" fmla="*/ 4968551 f11 1"/>
                <a:gd name="f20" fmla="*/ f13 1 f2"/>
                <a:gd name="f21" fmla="*/ f16 1 6264187"/>
                <a:gd name="f22" fmla="*/ f17 1 4968551"/>
                <a:gd name="f23" fmla="*/ f18 1 6264187"/>
                <a:gd name="f24" fmla="*/ f19 1 4968551"/>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6264187" h="4968551">
                  <a:moveTo>
                    <a:pt x="f5" y="f5"/>
                  </a:moveTo>
                  <a:lnTo>
                    <a:pt x="f6" y="f5"/>
                  </a:lnTo>
                  <a:lnTo>
                    <a:pt x="f6" y="f7"/>
                  </a:lnTo>
                  <a:lnTo>
                    <a:pt x="f5" y="f7"/>
                  </a:lnTo>
                  <a:lnTo>
                    <a:pt x="f5" y="f5"/>
                  </a:lnTo>
                  <a:close/>
                </a:path>
              </a:pathLst>
            </a:custGeom>
            <a:solidFill>
              <a:srgbClr val="FFFFFF">
                <a:alpha val="90000"/>
              </a:srgbClr>
            </a:solidFill>
            <a:ln w="25560">
              <a:solidFill>
                <a:srgbClr val="4F81BD"/>
              </a:solidFill>
              <a:prstDash val="solid"/>
            </a:ln>
          </p:spPr>
          <p:txBody>
            <a:bodyPr vert="horz" wrap="square" lIns="106560" tIns="106560" rIns="3238920" bIns="40194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90000"/>
                </a:lnSpc>
                <a:spcBef>
                  <a:spcPts val="0"/>
                </a:spcBef>
                <a:spcAft>
                  <a:spcPts val="1199"/>
                </a:spcAft>
                <a:buNone/>
                <a:tabLst/>
              </a:pPr>
              <a:r>
                <a:rPr lang="fr-FR" sz="2800" b="0" i="0" u="none" strike="noStrike" kern="1200" spc="0" baseline="0">
                  <a:ln>
                    <a:noFill/>
                  </a:ln>
                  <a:solidFill>
                    <a:srgbClr val="000000"/>
                  </a:solidFill>
                  <a:latin typeface="Calibri" pitchFamily="18"/>
                  <a:ea typeface="Microsoft YaHei" pitchFamily="2"/>
                  <a:cs typeface="Mangal" pitchFamily="2"/>
                </a:rPr>
                <a:t>Mr Galaxy sur le web</a:t>
              </a:r>
            </a:p>
          </p:txBody>
        </p:sp>
        <p:sp>
          <p:nvSpPr>
            <p:cNvPr id="5" name="Forme libre 5"/>
            <p:cNvSpPr/>
            <p:nvPr/>
          </p:nvSpPr>
          <p:spPr>
            <a:xfrm>
              <a:off x="718920" y="2324160"/>
              <a:ext cx="4039920" cy="4039199"/>
            </a:xfrm>
            <a:custGeom>
              <a:avLst/>
              <a:gdLst>
                <a:gd name="f0" fmla="val 10800000"/>
                <a:gd name="f1" fmla="val 5400000"/>
                <a:gd name="f2" fmla="val 180"/>
                <a:gd name="f3" fmla="val w"/>
                <a:gd name="f4" fmla="val h"/>
                <a:gd name="f5" fmla="val ss"/>
                <a:gd name="f6" fmla="val 0"/>
                <a:gd name="f7" fmla="*/ 5419351 1 1725033"/>
                <a:gd name="f8" fmla="+- 0 0 1"/>
                <a:gd name="f9" fmla="abs f3"/>
                <a:gd name="f10" fmla="abs f4"/>
                <a:gd name="f11" fmla="abs f5"/>
                <a:gd name="f12" fmla="+- 2700000 f1 0"/>
                <a:gd name="f13" fmla="+- 0 0 f6"/>
                <a:gd name="f14" fmla="+- 0 0 f2"/>
                <a:gd name="f15" fmla="?: f9 f3 1"/>
                <a:gd name="f16" fmla="?: f10 f4 1"/>
                <a:gd name="f17" fmla="?: f11 f5 1"/>
                <a:gd name="f18" fmla="*/ f13 f0 1"/>
                <a:gd name="f19" fmla="*/ f14 f0 1"/>
                <a:gd name="f20" fmla="+- f12 0 f1"/>
                <a:gd name="f21" fmla="*/ f15 1 21600"/>
                <a:gd name="f22" fmla="*/ f16 1 21600"/>
                <a:gd name="f23" fmla="*/ 21600 f15 1"/>
                <a:gd name="f24" fmla="*/ 21600 f16 1"/>
                <a:gd name="f25" fmla="*/ f18 1 f2"/>
                <a:gd name="f26" fmla="*/ f19 1 f2"/>
                <a:gd name="f27" fmla="+- f20 f1 0"/>
                <a:gd name="f28" fmla="min f22 f21"/>
                <a:gd name="f29" fmla="*/ f23 1 f17"/>
                <a:gd name="f30" fmla="*/ f24 1 f17"/>
                <a:gd name="f31" fmla="+- f25 0 f1"/>
                <a:gd name="f32" fmla="+- f26 0 f1"/>
                <a:gd name="f33" fmla="*/ f27 f7 1"/>
                <a:gd name="f34" fmla="val f29"/>
                <a:gd name="f35" fmla="val f30"/>
                <a:gd name="f36" fmla="+- 0 0 f31"/>
                <a:gd name="f37" fmla="+- 0 0 f32"/>
                <a:gd name="f38" fmla="*/ f33 1 f0"/>
                <a:gd name="f39" fmla="+- f35 0 f6"/>
                <a:gd name="f40" fmla="+- f34 0 f6"/>
                <a:gd name="f41" fmla="+- f37 0 f36"/>
                <a:gd name="f42" fmla="+- f36 f1 0"/>
                <a:gd name="f43" fmla="+- 0 0 f38"/>
                <a:gd name="f44" fmla="*/ f39 1 2"/>
                <a:gd name="f45" fmla="*/ f40 1 2"/>
                <a:gd name="f46" fmla="+- f41 21600000 0"/>
                <a:gd name="f47" fmla="+- 0 0 f43"/>
                <a:gd name="f48" fmla="*/ f42 f7 1"/>
                <a:gd name="f49" fmla="+- f6 f44 0"/>
                <a:gd name="f50" fmla="+- f6 f45 0"/>
                <a:gd name="f51" fmla="?: f41 f41 f46"/>
                <a:gd name="f52" fmla="*/ f47 f0 1"/>
                <a:gd name="f53" fmla="*/ f48 1 f0"/>
                <a:gd name="f54" fmla="*/ f45 f28 1"/>
                <a:gd name="f55" fmla="*/ f44 f28 1"/>
                <a:gd name="f56" fmla="*/ f52 1 f7"/>
                <a:gd name="f57" fmla="+- 0 0 f53"/>
                <a:gd name="f58" fmla="*/ f50 f28 1"/>
                <a:gd name="f59" fmla="*/ f49 f28 1"/>
                <a:gd name="f60" fmla="+- f56 0 f1"/>
                <a:gd name="f61" fmla="+- 0 0 f57"/>
                <a:gd name="f62" fmla="cos 1 f60"/>
                <a:gd name="f63" fmla="sin 1 f60"/>
                <a:gd name="f64" fmla="*/ f61 f0 1"/>
                <a:gd name="f65" fmla="+- 0 0 f62"/>
                <a:gd name="f66" fmla="+- 0 0 f63"/>
                <a:gd name="f67" fmla="*/ f64 1 f7"/>
                <a:gd name="f68" fmla="+- 0 0 f65"/>
                <a:gd name="f69" fmla="+- 0 0 f66"/>
                <a:gd name="f70" fmla="+- f67 0 f1"/>
                <a:gd name="f71" fmla="val f68"/>
                <a:gd name="f72" fmla="val f69"/>
                <a:gd name="f73" fmla="sin 1 f70"/>
                <a:gd name="f74" fmla="cos 1 f70"/>
                <a:gd name="f75" fmla="+- 0 0 f73"/>
                <a:gd name="f76" fmla="+- 0 0 f74"/>
                <a:gd name="f77" fmla="*/ f71 f45 1"/>
                <a:gd name="f78" fmla="*/ f72 f44 1"/>
                <a:gd name="f79" fmla="+- 0 0 f75"/>
                <a:gd name="f80" fmla="+- 0 0 f76"/>
                <a:gd name="f81" fmla="+- f50 0 f77"/>
                <a:gd name="f82" fmla="+- f50 f77 0"/>
                <a:gd name="f83" fmla="+- f49 0 f78"/>
                <a:gd name="f84" fmla="+- f49 f78 0"/>
                <a:gd name="f85" fmla="val f79"/>
                <a:gd name="f86" fmla="val f80"/>
                <a:gd name="f87" fmla="*/ f81 f28 1"/>
                <a:gd name="f88" fmla="*/ f83 f28 1"/>
                <a:gd name="f89" fmla="*/ f82 f28 1"/>
                <a:gd name="f90" fmla="*/ f84 f28 1"/>
                <a:gd name="f91" fmla="*/ f85 f45 1"/>
                <a:gd name="f92" fmla="*/ f86 f44 1"/>
                <a:gd name="f93" fmla="+- 0 0 f92"/>
                <a:gd name="f94" fmla="+- 0 0 f91"/>
                <a:gd name="f95" fmla="+- 0 0 f93"/>
                <a:gd name="f96" fmla="+- 0 0 f94"/>
                <a:gd name="f97" fmla="at2 f95 f96"/>
                <a:gd name="f98" fmla="+- f97 f1 0"/>
                <a:gd name="f99" fmla="*/ f98 f7 1"/>
                <a:gd name="f100" fmla="*/ f99 1 f0"/>
                <a:gd name="f101" fmla="+- 0 0 f100"/>
                <a:gd name="f102" fmla="val f101"/>
                <a:gd name="f103" fmla="+- 0 0 f102"/>
                <a:gd name="f104" fmla="*/ f103 f0 1"/>
                <a:gd name="f105" fmla="*/ f104 1 f7"/>
                <a:gd name="f106" fmla="+- f105 0 f1"/>
                <a:gd name="f107" fmla="+- f106 f1 0"/>
                <a:gd name="f108" fmla="*/ f107 f7 1"/>
                <a:gd name="f109" fmla="*/ f108 1 f0"/>
                <a:gd name="f110" fmla="+- 0 0 f109"/>
                <a:gd name="f111" fmla="+- 0 0 f110"/>
                <a:gd name="f112" fmla="*/ f111 f0 1"/>
                <a:gd name="f113" fmla="*/ f112 1 f7"/>
                <a:gd name="f114" fmla="+- f113 0 f1"/>
                <a:gd name="f115" fmla="cos 1 f114"/>
                <a:gd name="f116" fmla="sin 1 f114"/>
                <a:gd name="f117" fmla="+- 0 0 f115"/>
                <a:gd name="f118" fmla="+- 0 0 f116"/>
                <a:gd name="f119" fmla="+- 0 0 f117"/>
                <a:gd name="f120" fmla="+- 0 0 f118"/>
                <a:gd name="f121" fmla="val f119"/>
                <a:gd name="f122" fmla="val f120"/>
                <a:gd name="f123" fmla="+- 0 0 f121"/>
                <a:gd name="f124" fmla="+- 0 0 f122"/>
                <a:gd name="f125" fmla="*/ f8 f123 1"/>
                <a:gd name="f126" fmla="*/ f8 f124 1"/>
                <a:gd name="f127" fmla="*/ f125 f45 1"/>
                <a:gd name="f128" fmla="*/ f126 f44 1"/>
                <a:gd name="f129" fmla="+- f50 f127 0"/>
                <a:gd name="f130" fmla="+- f49 f128 0"/>
                <a:gd name="f131" fmla="*/ f129 f28 1"/>
                <a:gd name="f132" fmla="*/ f130 f28 1"/>
              </a:gdLst>
              <a:ahLst/>
              <a:cxnLst>
                <a:cxn ang="3cd4">
                  <a:pos x="hc" y="t"/>
                </a:cxn>
                <a:cxn ang="0">
                  <a:pos x="r" y="vc"/>
                </a:cxn>
                <a:cxn ang="cd4">
                  <a:pos x="hc" y="b"/>
                </a:cxn>
                <a:cxn ang="cd2">
                  <a:pos x="l" y="vc"/>
                </a:cxn>
              </a:cxnLst>
              <a:rect l="f87" t="f88" r="f89" b="f90"/>
              <a:pathLst>
                <a:path>
                  <a:moveTo>
                    <a:pt x="f131" y="f132"/>
                  </a:moveTo>
                  <a:arcTo wR="f54" hR="f55" stAng="f36" swAng="f51"/>
                  <a:lnTo>
                    <a:pt x="f58" y="f59"/>
                  </a:lnTo>
                  <a:close/>
                </a:path>
              </a:pathLst>
            </a:custGeom>
            <a:solidFill>
              <a:srgbClr val="4F81BD"/>
            </a:solidFill>
            <a:ln w="25560">
              <a:solidFill>
                <a:srgbClr val="FFFFFF"/>
              </a:solid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6" name="Forme libre 6"/>
            <p:cNvSpPr/>
            <p:nvPr/>
          </p:nvSpPr>
          <p:spPr>
            <a:xfrm>
              <a:off x="2739240" y="2324160"/>
              <a:ext cx="6905880" cy="4039199"/>
            </a:xfrm>
            <a:custGeom>
              <a:avLst/>
              <a:gdLst>
                <a:gd name="f0" fmla="val 10800000"/>
                <a:gd name="f1" fmla="val 5400000"/>
                <a:gd name="f2" fmla="val 180"/>
                <a:gd name="f3" fmla="val w"/>
                <a:gd name="f4" fmla="val h"/>
                <a:gd name="f5" fmla="val 0"/>
                <a:gd name="f6" fmla="val 6264187"/>
                <a:gd name="f7" fmla="val 3664307"/>
                <a:gd name="f8" fmla="+- 0 0 0"/>
                <a:gd name="f9" fmla="*/ f3 1 6264187"/>
                <a:gd name="f10" fmla="*/ f4 1 3664307"/>
                <a:gd name="f11" fmla="+- f7 0 f5"/>
                <a:gd name="f12" fmla="+- f6 0 f5"/>
                <a:gd name="f13" fmla="*/ f8 f0 1"/>
                <a:gd name="f14" fmla="*/ f12 1 6264187"/>
                <a:gd name="f15" fmla="*/ f11 1 3664307"/>
                <a:gd name="f16" fmla="*/ 0 f12 1"/>
                <a:gd name="f17" fmla="*/ 0 f11 1"/>
                <a:gd name="f18" fmla="*/ 6264187 f12 1"/>
                <a:gd name="f19" fmla="*/ 3664307 f11 1"/>
                <a:gd name="f20" fmla="*/ f13 1 f2"/>
                <a:gd name="f21" fmla="*/ f16 1 6264187"/>
                <a:gd name="f22" fmla="*/ f17 1 3664307"/>
                <a:gd name="f23" fmla="*/ f18 1 6264187"/>
                <a:gd name="f24" fmla="*/ f19 1 3664307"/>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6264187" h="3664307">
                  <a:moveTo>
                    <a:pt x="f5" y="f5"/>
                  </a:moveTo>
                  <a:lnTo>
                    <a:pt x="f6" y="f5"/>
                  </a:lnTo>
                  <a:lnTo>
                    <a:pt x="f6" y="f7"/>
                  </a:lnTo>
                  <a:lnTo>
                    <a:pt x="f5" y="f7"/>
                  </a:lnTo>
                  <a:lnTo>
                    <a:pt x="f5" y="f5"/>
                  </a:lnTo>
                  <a:close/>
                </a:path>
              </a:pathLst>
            </a:custGeom>
            <a:solidFill>
              <a:srgbClr val="FFFFFF">
                <a:alpha val="90000"/>
              </a:srgbClr>
            </a:solidFill>
            <a:ln w="25560">
              <a:solidFill>
                <a:srgbClr val="4F81BD"/>
              </a:solidFill>
              <a:prstDash val="solid"/>
            </a:ln>
          </p:spPr>
          <p:txBody>
            <a:bodyPr vert="horz" wrap="square" lIns="106560" tIns="106560" rIns="3238920" bIns="27151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90000"/>
                </a:lnSpc>
                <a:spcBef>
                  <a:spcPts val="0"/>
                </a:spcBef>
                <a:spcAft>
                  <a:spcPts val="1199"/>
                </a:spcAft>
                <a:buNone/>
                <a:tabLst/>
              </a:pPr>
              <a:r>
                <a:rPr lang="fr-FR" sz="2800" b="0" i="0" u="none" strike="noStrike" kern="1200" spc="0" baseline="0">
                  <a:ln>
                    <a:noFill/>
                  </a:ln>
                  <a:solidFill>
                    <a:srgbClr val="000000"/>
                  </a:solidFill>
                  <a:latin typeface="Calibri" pitchFamily="18"/>
                  <a:ea typeface="Microsoft YaHei" pitchFamily="2"/>
                  <a:cs typeface="Mangal" pitchFamily="2"/>
                </a:rPr>
                <a:t>Wrapper xml</a:t>
              </a:r>
            </a:p>
          </p:txBody>
        </p:sp>
        <p:sp>
          <p:nvSpPr>
            <p:cNvPr id="7" name="Forme libre 7"/>
            <p:cNvSpPr/>
            <p:nvPr/>
          </p:nvSpPr>
          <p:spPr>
            <a:xfrm>
              <a:off x="1438199" y="3488040"/>
              <a:ext cx="2601720" cy="2601720"/>
            </a:xfrm>
            <a:custGeom>
              <a:avLst/>
              <a:gdLst>
                <a:gd name="f0" fmla="val 10800000"/>
                <a:gd name="f1" fmla="val 5400000"/>
                <a:gd name="f2" fmla="val 180"/>
                <a:gd name="f3" fmla="val w"/>
                <a:gd name="f4" fmla="val h"/>
                <a:gd name="f5" fmla="val ss"/>
                <a:gd name="f6" fmla="val 0"/>
                <a:gd name="f7" fmla="*/ 5419351 1 1725033"/>
                <a:gd name="f8" fmla="+- 0 0 1"/>
                <a:gd name="f9" fmla="abs f3"/>
                <a:gd name="f10" fmla="abs f4"/>
                <a:gd name="f11" fmla="abs f5"/>
                <a:gd name="f12" fmla="+- 2700000 f1 0"/>
                <a:gd name="f13" fmla="+- 0 0 f6"/>
                <a:gd name="f14" fmla="+- 0 0 f2"/>
                <a:gd name="f15" fmla="?: f9 f3 1"/>
                <a:gd name="f16" fmla="?: f10 f4 1"/>
                <a:gd name="f17" fmla="?: f11 f5 1"/>
                <a:gd name="f18" fmla="*/ f13 f0 1"/>
                <a:gd name="f19" fmla="*/ f14 f0 1"/>
                <a:gd name="f20" fmla="+- f12 0 f1"/>
                <a:gd name="f21" fmla="*/ f15 1 21600"/>
                <a:gd name="f22" fmla="*/ f16 1 21600"/>
                <a:gd name="f23" fmla="*/ 21600 f15 1"/>
                <a:gd name="f24" fmla="*/ 21600 f16 1"/>
                <a:gd name="f25" fmla="*/ f18 1 f2"/>
                <a:gd name="f26" fmla="*/ f19 1 f2"/>
                <a:gd name="f27" fmla="+- f20 f1 0"/>
                <a:gd name="f28" fmla="min f22 f21"/>
                <a:gd name="f29" fmla="*/ f23 1 f17"/>
                <a:gd name="f30" fmla="*/ f24 1 f17"/>
                <a:gd name="f31" fmla="+- f25 0 f1"/>
                <a:gd name="f32" fmla="+- f26 0 f1"/>
                <a:gd name="f33" fmla="*/ f27 f7 1"/>
                <a:gd name="f34" fmla="val f29"/>
                <a:gd name="f35" fmla="val f30"/>
                <a:gd name="f36" fmla="+- 0 0 f31"/>
                <a:gd name="f37" fmla="+- 0 0 f32"/>
                <a:gd name="f38" fmla="*/ f33 1 f0"/>
                <a:gd name="f39" fmla="+- f35 0 f6"/>
                <a:gd name="f40" fmla="+- f34 0 f6"/>
                <a:gd name="f41" fmla="+- f37 0 f36"/>
                <a:gd name="f42" fmla="+- f36 f1 0"/>
                <a:gd name="f43" fmla="+- 0 0 f38"/>
                <a:gd name="f44" fmla="*/ f39 1 2"/>
                <a:gd name="f45" fmla="*/ f40 1 2"/>
                <a:gd name="f46" fmla="+- f41 21600000 0"/>
                <a:gd name="f47" fmla="+- 0 0 f43"/>
                <a:gd name="f48" fmla="*/ f42 f7 1"/>
                <a:gd name="f49" fmla="+- f6 f44 0"/>
                <a:gd name="f50" fmla="+- f6 f45 0"/>
                <a:gd name="f51" fmla="?: f41 f41 f46"/>
                <a:gd name="f52" fmla="*/ f47 f0 1"/>
                <a:gd name="f53" fmla="*/ f48 1 f0"/>
                <a:gd name="f54" fmla="*/ f45 f28 1"/>
                <a:gd name="f55" fmla="*/ f44 f28 1"/>
                <a:gd name="f56" fmla="*/ f52 1 f7"/>
                <a:gd name="f57" fmla="+- 0 0 f53"/>
                <a:gd name="f58" fmla="*/ f50 f28 1"/>
                <a:gd name="f59" fmla="*/ f49 f28 1"/>
                <a:gd name="f60" fmla="+- f56 0 f1"/>
                <a:gd name="f61" fmla="+- 0 0 f57"/>
                <a:gd name="f62" fmla="cos 1 f60"/>
                <a:gd name="f63" fmla="sin 1 f60"/>
                <a:gd name="f64" fmla="*/ f61 f0 1"/>
                <a:gd name="f65" fmla="+- 0 0 f62"/>
                <a:gd name="f66" fmla="+- 0 0 f63"/>
                <a:gd name="f67" fmla="*/ f64 1 f7"/>
                <a:gd name="f68" fmla="+- 0 0 f65"/>
                <a:gd name="f69" fmla="+- 0 0 f66"/>
                <a:gd name="f70" fmla="+- f67 0 f1"/>
                <a:gd name="f71" fmla="val f68"/>
                <a:gd name="f72" fmla="val f69"/>
                <a:gd name="f73" fmla="sin 1 f70"/>
                <a:gd name="f74" fmla="cos 1 f70"/>
                <a:gd name="f75" fmla="+- 0 0 f73"/>
                <a:gd name="f76" fmla="+- 0 0 f74"/>
                <a:gd name="f77" fmla="*/ f71 f45 1"/>
                <a:gd name="f78" fmla="*/ f72 f44 1"/>
                <a:gd name="f79" fmla="+- 0 0 f75"/>
                <a:gd name="f80" fmla="+- 0 0 f76"/>
                <a:gd name="f81" fmla="+- f50 0 f77"/>
                <a:gd name="f82" fmla="+- f50 f77 0"/>
                <a:gd name="f83" fmla="+- f49 0 f78"/>
                <a:gd name="f84" fmla="+- f49 f78 0"/>
                <a:gd name="f85" fmla="val f79"/>
                <a:gd name="f86" fmla="val f80"/>
                <a:gd name="f87" fmla="*/ f81 f28 1"/>
                <a:gd name="f88" fmla="*/ f83 f28 1"/>
                <a:gd name="f89" fmla="*/ f82 f28 1"/>
                <a:gd name="f90" fmla="*/ f84 f28 1"/>
                <a:gd name="f91" fmla="*/ f85 f45 1"/>
                <a:gd name="f92" fmla="*/ f86 f44 1"/>
                <a:gd name="f93" fmla="+- 0 0 f92"/>
                <a:gd name="f94" fmla="+- 0 0 f91"/>
                <a:gd name="f95" fmla="+- 0 0 f93"/>
                <a:gd name="f96" fmla="+- 0 0 f94"/>
                <a:gd name="f97" fmla="at2 f95 f96"/>
                <a:gd name="f98" fmla="+- f97 f1 0"/>
                <a:gd name="f99" fmla="*/ f98 f7 1"/>
                <a:gd name="f100" fmla="*/ f99 1 f0"/>
                <a:gd name="f101" fmla="+- 0 0 f100"/>
                <a:gd name="f102" fmla="val f101"/>
                <a:gd name="f103" fmla="+- 0 0 f102"/>
                <a:gd name="f104" fmla="*/ f103 f0 1"/>
                <a:gd name="f105" fmla="*/ f104 1 f7"/>
                <a:gd name="f106" fmla="+- f105 0 f1"/>
                <a:gd name="f107" fmla="+- f106 f1 0"/>
                <a:gd name="f108" fmla="*/ f107 f7 1"/>
                <a:gd name="f109" fmla="*/ f108 1 f0"/>
                <a:gd name="f110" fmla="+- 0 0 f109"/>
                <a:gd name="f111" fmla="+- 0 0 f110"/>
                <a:gd name="f112" fmla="*/ f111 f0 1"/>
                <a:gd name="f113" fmla="*/ f112 1 f7"/>
                <a:gd name="f114" fmla="+- f113 0 f1"/>
                <a:gd name="f115" fmla="cos 1 f114"/>
                <a:gd name="f116" fmla="sin 1 f114"/>
                <a:gd name="f117" fmla="+- 0 0 f115"/>
                <a:gd name="f118" fmla="+- 0 0 f116"/>
                <a:gd name="f119" fmla="+- 0 0 f117"/>
                <a:gd name="f120" fmla="+- 0 0 f118"/>
                <a:gd name="f121" fmla="val f119"/>
                <a:gd name="f122" fmla="val f120"/>
                <a:gd name="f123" fmla="+- 0 0 f121"/>
                <a:gd name="f124" fmla="+- 0 0 f122"/>
                <a:gd name="f125" fmla="*/ f8 f123 1"/>
                <a:gd name="f126" fmla="*/ f8 f124 1"/>
                <a:gd name="f127" fmla="*/ f125 f45 1"/>
                <a:gd name="f128" fmla="*/ f126 f44 1"/>
                <a:gd name="f129" fmla="+- f50 f127 0"/>
                <a:gd name="f130" fmla="+- f49 f128 0"/>
                <a:gd name="f131" fmla="*/ f129 f28 1"/>
                <a:gd name="f132" fmla="*/ f130 f28 1"/>
              </a:gdLst>
              <a:ahLst/>
              <a:cxnLst>
                <a:cxn ang="3cd4">
                  <a:pos x="hc" y="t"/>
                </a:cxn>
                <a:cxn ang="0">
                  <a:pos x="r" y="vc"/>
                </a:cxn>
                <a:cxn ang="cd4">
                  <a:pos x="hc" y="b"/>
                </a:cxn>
                <a:cxn ang="cd2">
                  <a:pos x="l" y="vc"/>
                </a:cxn>
              </a:cxnLst>
              <a:rect l="f87" t="f88" r="f89" b="f90"/>
              <a:pathLst>
                <a:path>
                  <a:moveTo>
                    <a:pt x="f131" y="f132"/>
                  </a:moveTo>
                  <a:arcTo wR="f54" hR="f55" stAng="f36" swAng="f51"/>
                  <a:lnTo>
                    <a:pt x="f58" y="f59"/>
                  </a:lnTo>
                  <a:close/>
                </a:path>
              </a:pathLst>
            </a:custGeom>
            <a:solidFill>
              <a:srgbClr val="4F81BD"/>
            </a:solidFill>
            <a:ln w="25560">
              <a:solidFill>
                <a:srgbClr val="FFFFFF"/>
              </a:solid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8" name="Forme libre 8"/>
            <p:cNvSpPr/>
            <p:nvPr/>
          </p:nvSpPr>
          <p:spPr>
            <a:xfrm>
              <a:off x="2739240" y="3488040"/>
              <a:ext cx="6905880" cy="2601720"/>
            </a:xfrm>
            <a:custGeom>
              <a:avLst/>
              <a:gdLst>
                <a:gd name="f0" fmla="val 10800000"/>
                <a:gd name="f1" fmla="val 5400000"/>
                <a:gd name="f2" fmla="val 180"/>
                <a:gd name="f3" fmla="val w"/>
                <a:gd name="f4" fmla="val h"/>
                <a:gd name="f5" fmla="val 0"/>
                <a:gd name="f6" fmla="val 6264187"/>
                <a:gd name="f7" fmla="val 2360062"/>
                <a:gd name="f8" fmla="+- 0 0 0"/>
                <a:gd name="f9" fmla="*/ f3 1 6264187"/>
                <a:gd name="f10" fmla="*/ f4 1 2360062"/>
                <a:gd name="f11" fmla="+- f7 0 f5"/>
                <a:gd name="f12" fmla="+- f6 0 f5"/>
                <a:gd name="f13" fmla="*/ f8 f0 1"/>
                <a:gd name="f14" fmla="*/ f12 1 6264187"/>
                <a:gd name="f15" fmla="*/ f11 1 2360062"/>
                <a:gd name="f16" fmla="*/ 0 f12 1"/>
                <a:gd name="f17" fmla="*/ 0 f11 1"/>
                <a:gd name="f18" fmla="*/ 6264187 f12 1"/>
                <a:gd name="f19" fmla="*/ 2360062 f11 1"/>
                <a:gd name="f20" fmla="*/ f13 1 f2"/>
                <a:gd name="f21" fmla="*/ f16 1 6264187"/>
                <a:gd name="f22" fmla="*/ f17 1 2360062"/>
                <a:gd name="f23" fmla="*/ f18 1 6264187"/>
                <a:gd name="f24" fmla="*/ f19 1 2360062"/>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6264187" h="2360062">
                  <a:moveTo>
                    <a:pt x="f5" y="f5"/>
                  </a:moveTo>
                  <a:lnTo>
                    <a:pt x="f6" y="f5"/>
                  </a:lnTo>
                  <a:lnTo>
                    <a:pt x="f6" y="f7"/>
                  </a:lnTo>
                  <a:lnTo>
                    <a:pt x="f5" y="f7"/>
                  </a:lnTo>
                  <a:lnTo>
                    <a:pt x="f5" y="f5"/>
                  </a:lnTo>
                  <a:close/>
                </a:path>
              </a:pathLst>
            </a:custGeom>
            <a:solidFill>
              <a:srgbClr val="FFFFFF">
                <a:alpha val="90000"/>
              </a:srgbClr>
            </a:solidFill>
            <a:ln w="25560">
              <a:solidFill>
                <a:srgbClr val="4F81BD"/>
              </a:solidFill>
              <a:prstDash val="solid"/>
            </a:ln>
          </p:spPr>
          <p:txBody>
            <a:bodyPr vert="horz" wrap="square" lIns="106560" tIns="106560" rIns="3238920" bIns="1410839"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90000"/>
                </a:lnSpc>
                <a:spcBef>
                  <a:spcPts val="0"/>
                </a:spcBef>
                <a:spcAft>
                  <a:spcPts val="1199"/>
                </a:spcAft>
                <a:buNone/>
                <a:tabLst/>
              </a:pPr>
              <a:r>
                <a:rPr lang="fr-FR" sz="2800" b="0" i="0" u="none" strike="noStrike" kern="1200" spc="0" baseline="0">
                  <a:ln>
                    <a:noFill/>
                  </a:ln>
                  <a:solidFill>
                    <a:srgbClr val="000000"/>
                  </a:solidFill>
                  <a:latin typeface="Calibri" pitchFamily="18"/>
                  <a:ea typeface="Microsoft YaHei" pitchFamily="2"/>
                  <a:cs typeface="Mangal" pitchFamily="2"/>
                </a:rPr>
                <a:t>Wrapper perl</a:t>
              </a:r>
            </a:p>
          </p:txBody>
        </p:sp>
        <p:sp>
          <p:nvSpPr>
            <p:cNvPr id="9" name="Forme libre 9"/>
            <p:cNvSpPr/>
            <p:nvPr/>
          </p:nvSpPr>
          <p:spPr>
            <a:xfrm>
              <a:off x="2156760" y="4651920"/>
              <a:ext cx="1164240" cy="1163880"/>
            </a:xfrm>
            <a:custGeom>
              <a:avLst/>
              <a:gdLst>
                <a:gd name="f0" fmla="val 10800000"/>
                <a:gd name="f1" fmla="val 5400000"/>
                <a:gd name="f2" fmla="val 180"/>
                <a:gd name="f3" fmla="val w"/>
                <a:gd name="f4" fmla="val h"/>
                <a:gd name="f5" fmla="val ss"/>
                <a:gd name="f6" fmla="val 0"/>
                <a:gd name="f7" fmla="*/ 5419351 1 1725033"/>
                <a:gd name="f8" fmla="+- 0 0 1"/>
                <a:gd name="f9" fmla="abs f3"/>
                <a:gd name="f10" fmla="abs f4"/>
                <a:gd name="f11" fmla="abs f5"/>
                <a:gd name="f12" fmla="+- 2700000 f1 0"/>
                <a:gd name="f13" fmla="+- 0 0 f6"/>
                <a:gd name="f14" fmla="+- 0 0 f2"/>
                <a:gd name="f15" fmla="?: f9 f3 1"/>
                <a:gd name="f16" fmla="?: f10 f4 1"/>
                <a:gd name="f17" fmla="?: f11 f5 1"/>
                <a:gd name="f18" fmla="*/ f13 f0 1"/>
                <a:gd name="f19" fmla="*/ f14 f0 1"/>
                <a:gd name="f20" fmla="+- f12 0 f1"/>
                <a:gd name="f21" fmla="*/ f15 1 21600"/>
                <a:gd name="f22" fmla="*/ f16 1 21600"/>
                <a:gd name="f23" fmla="*/ 21600 f15 1"/>
                <a:gd name="f24" fmla="*/ 21600 f16 1"/>
                <a:gd name="f25" fmla="*/ f18 1 f2"/>
                <a:gd name="f26" fmla="*/ f19 1 f2"/>
                <a:gd name="f27" fmla="+- f20 f1 0"/>
                <a:gd name="f28" fmla="min f22 f21"/>
                <a:gd name="f29" fmla="*/ f23 1 f17"/>
                <a:gd name="f30" fmla="*/ f24 1 f17"/>
                <a:gd name="f31" fmla="+- f25 0 f1"/>
                <a:gd name="f32" fmla="+- f26 0 f1"/>
                <a:gd name="f33" fmla="*/ f27 f7 1"/>
                <a:gd name="f34" fmla="val f29"/>
                <a:gd name="f35" fmla="val f30"/>
                <a:gd name="f36" fmla="+- 0 0 f31"/>
                <a:gd name="f37" fmla="+- 0 0 f32"/>
                <a:gd name="f38" fmla="*/ f33 1 f0"/>
                <a:gd name="f39" fmla="+- f35 0 f6"/>
                <a:gd name="f40" fmla="+- f34 0 f6"/>
                <a:gd name="f41" fmla="+- f37 0 f36"/>
                <a:gd name="f42" fmla="+- f36 f1 0"/>
                <a:gd name="f43" fmla="+- 0 0 f38"/>
                <a:gd name="f44" fmla="*/ f39 1 2"/>
                <a:gd name="f45" fmla="*/ f40 1 2"/>
                <a:gd name="f46" fmla="+- f41 21600000 0"/>
                <a:gd name="f47" fmla="+- 0 0 f43"/>
                <a:gd name="f48" fmla="*/ f42 f7 1"/>
                <a:gd name="f49" fmla="+- f6 f44 0"/>
                <a:gd name="f50" fmla="+- f6 f45 0"/>
                <a:gd name="f51" fmla="?: f41 f41 f46"/>
                <a:gd name="f52" fmla="*/ f47 f0 1"/>
                <a:gd name="f53" fmla="*/ f48 1 f0"/>
                <a:gd name="f54" fmla="*/ f45 f28 1"/>
                <a:gd name="f55" fmla="*/ f44 f28 1"/>
                <a:gd name="f56" fmla="*/ f52 1 f7"/>
                <a:gd name="f57" fmla="+- 0 0 f53"/>
                <a:gd name="f58" fmla="*/ f50 f28 1"/>
                <a:gd name="f59" fmla="*/ f49 f28 1"/>
                <a:gd name="f60" fmla="+- f56 0 f1"/>
                <a:gd name="f61" fmla="+- 0 0 f57"/>
                <a:gd name="f62" fmla="cos 1 f60"/>
                <a:gd name="f63" fmla="sin 1 f60"/>
                <a:gd name="f64" fmla="*/ f61 f0 1"/>
                <a:gd name="f65" fmla="+- 0 0 f62"/>
                <a:gd name="f66" fmla="+- 0 0 f63"/>
                <a:gd name="f67" fmla="*/ f64 1 f7"/>
                <a:gd name="f68" fmla="+- 0 0 f65"/>
                <a:gd name="f69" fmla="+- 0 0 f66"/>
                <a:gd name="f70" fmla="+- f67 0 f1"/>
                <a:gd name="f71" fmla="val f68"/>
                <a:gd name="f72" fmla="val f69"/>
                <a:gd name="f73" fmla="sin 1 f70"/>
                <a:gd name="f74" fmla="cos 1 f70"/>
                <a:gd name="f75" fmla="+- 0 0 f73"/>
                <a:gd name="f76" fmla="+- 0 0 f74"/>
                <a:gd name="f77" fmla="*/ f71 f45 1"/>
                <a:gd name="f78" fmla="*/ f72 f44 1"/>
                <a:gd name="f79" fmla="+- 0 0 f75"/>
                <a:gd name="f80" fmla="+- 0 0 f76"/>
                <a:gd name="f81" fmla="+- f50 0 f77"/>
                <a:gd name="f82" fmla="+- f50 f77 0"/>
                <a:gd name="f83" fmla="+- f49 0 f78"/>
                <a:gd name="f84" fmla="+- f49 f78 0"/>
                <a:gd name="f85" fmla="val f79"/>
                <a:gd name="f86" fmla="val f80"/>
                <a:gd name="f87" fmla="*/ f81 f28 1"/>
                <a:gd name="f88" fmla="*/ f83 f28 1"/>
                <a:gd name="f89" fmla="*/ f82 f28 1"/>
                <a:gd name="f90" fmla="*/ f84 f28 1"/>
                <a:gd name="f91" fmla="*/ f85 f45 1"/>
                <a:gd name="f92" fmla="*/ f86 f44 1"/>
                <a:gd name="f93" fmla="+- 0 0 f92"/>
                <a:gd name="f94" fmla="+- 0 0 f91"/>
                <a:gd name="f95" fmla="+- 0 0 f93"/>
                <a:gd name="f96" fmla="+- 0 0 f94"/>
                <a:gd name="f97" fmla="at2 f95 f96"/>
                <a:gd name="f98" fmla="+- f97 f1 0"/>
                <a:gd name="f99" fmla="*/ f98 f7 1"/>
                <a:gd name="f100" fmla="*/ f99 1 f0"/>
                <a:gd name="f101" fmla="+- 0 0 f100"/>
                <a:gd name="f102" fmla="val f101"/>
                <a:gd name="f103" fmla="+- 0 0 f102"/>
                <a:gd name="f104" fmla="*/ f103 f0 1"/>
                <a:gd name="f105" fmla="*/ f104 1 f7"/>
                <a:gd name="f106" fmla="+- f105 0 f1"/>
                <a:gd name="f107" fmla="+- f106 f1 0"/>
                <a:gd name="f108" fmla="*/ f107 f7 1"/>
                <a:gd name="f109" fmla="*/ f108 1 f0"/>
                <a:gd name="f110" fmla="+- 0 0 f109"/>
                <a:gd name="f111" fmla="+- 0 0 f110"/>
                <a:gd name="f112" fmla="*/ f111 f0 1"/>
                <a:gd name="f113" fmla="*/ f112 1 f7"/>
                <a:gd name="f114" fmla="+- f113 0 f1"/>
                <a:gd name="f115" fmla="cos 1 f114"/>
                <a:gd name="f116" fmla="sin 1 f114"/>
                <a:gd name="f117" fmla="+- 0 0 f115"/>
                <a:gd name="f118" fmla="+- 0 0 f116"/>
                <a:gd name="f119" fmla="+- 0 0 f117"/>
                <a:gd name="f120" fmla="+- 0 0 f118"/>
                <a:gd name="f121" fmla="val f119"/>
                <a:gd name="f122" fmla="val f120"/>
                <a:gd name="f123" fmla="+- 0 0 f121"/>
                <a:gd name="f124" fmla="+- 0 0 f122"/>
                <a:gd name="f125" fmla="*/ f8 f123 1"/>
                <a:gd name="f126" fmla="*/ f8 f124 1"/>
                <a:gd name="f127" fmla="*/ f125 f45 1"/>
                <a:gd name="f128" fmla="*/ f126 f44 1"/>
                <a:gd name="f129" fmla="+- f50 f127 0"/>
                <a:gd name="f130" fmla="+- f49 f128 0"/>
                <a:gd name="f131" fmla="*/ f129 f28 1"/>
                <a:gd name="f132" fmla="*/ f130 f28 1"/>
              </a:gdLst>
              <a:ahLst/>
              <a:cxnLst>
                <a:cxn ang="3cd4">
                  <a:pos x="hc" y="t"/>
                </a:cxn>
                <a:cxn ang="0">
                  <a:pos x="r" y="vc"/>
                </a:cxn>
                <a:cxn ang="cd4">
                  <a:pos x="hc" y="b"/>
                </a:cxn>
                <a:cxn ang="cd2">
                  <a:pos x="l" y="vc"/>
                </a:cxn>
              </a:cxnLst>
              <a:rect l="f87" t="f88" r="f89" b="f90"/>
              <a:pathLst>
                <a:path>
                  <a:moveTo>
                    <a:pt x="f131" y="f132"/>
                  </a:moveTo>
                  <a:arcTo wR="f54" hR="f55" stAng="f36" swAng="f51"/>
                  <a:lnTo>
                    <a:pt x="f58" y="f59"/>
                  </a:lnTo>
                  <a:close/>
                </a:path>
              </a:pathLst>
            </a:custGeom>
            <a:solidFill>
              <a:srgbClr val="4F81BD"/>
            </a:solidFill>
            <a:ln w="25560">
              <a:solidFill>
                <a:srgbClr val="FFFFFF"/>
              </a:solid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0" name="Forme libre 10"/>
            <p:cNvSpPr/>
            <p:nvPr/>
          </p:nvSpPr>
          <p:spPr>
            <a:xfrm>
              <a:off x="2739240" y="4651920"/>
              <a:ext cx="6905880" cy="1163880"/>
            </a:xfrm>
            <a:custGeom>
              <a:avLst/>
              <a:gdLst>
                <a:gd name="f0" fmla="val 10800000"/>
                <a:gd name="f1" fmla="val 5400000"/>
                <a:gd name="f2" fmla="val 180"/>
                <a:gd name="f3" fmla="val w"/>
                <a:gd name="f4" fmla="val h"/>
                <a:gd name="f5" fmla="val 0"/>
                <a:gd name="f6" fmla="val 6264187"/>
                <a:gd name="f7" fmla="val 1055817"/>
                <a:gd name="f8" fmla="+- 0 0 0"/>
                <a:gd name="f9" fmla="*/ f3 1 6264187"/>
                <a:gd name="f10" fmla="*/ f4 1 1055817"/>
                <a:gd name="f11" fmla="+- f7 0 f5"/>
                <a:gd name="f12" fmla="+- f6 0 f5"/>
                <a:gd name="f13" fmla="*/ f8 f0 1"/>
                <a:gd name="f14" fmla="*/ f12 1 6264187"/>
                <a:gd name="f15" fmla="*/ f11 1 1055817"/>
                <a:gd name="f16" fmla="*/ 0 f12 1"/>
                <a:gd name="f17" fmla="*/ 0 f11 1"/>
                <a:gd name="f18" fmla="*/ 6264187 f12 1"/>
                <a:gd name="f19" fmla="*/ 1055817 f11 1"/>
                <a:gd name="f20" fmla="*/ f13 1 f2"/>
                <a:gd name="f21" fmla="*/ f16 1 6264187"/>
                <a:gd name="f22" fmla="*/ f17 1 1055817"/>
                <a:gd name="f23" fmla="*/ f18 1 6264187"/>
                <a:gd name="f24" fmla="*/ f19 1 1055817"/>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6264187" h="1055817">
                  <a:moveTo>
                    <a:pt x="f5" y="f5"/>
                  </a:moveTo>
                  <a:lnTo>
                    <a:pt x="f6" y="f5"/>
                  </a:lnTo>
                  <a:lnTo>
                    <a:pt x="f6" y="f7"/>
                  </a:lnTo>
                  <a:lnTo>
                    <a:pt x="f5" y="f7"/>
                  </a:lnTo>
                  <a:lnTo>
                    <a:pt x="f5" y="f5"/>
                  </a:lnTo>
                  <a:close/>
                </a:path>
              </a:pathLst>
            </a:custGeom>
            <a:solidFill>
              <a:srgbClr val="FFFFFF">
                <a:alpha val="90000"/>
              </a:srgbClr>
            </a:solidFill>
            <a:ln w="25560">
              <a:solidFill>
                <a:srgbClr val="4F81BD"/>
              </a:solidFill>
              <a:prstDash val="solid"/>
            </a:ln>
          </p:spPr>
          <p:txBody>
            <a:bodyPr vert="horz" wrap="square" lIns="106560" tIns="106560" rIns="3238920" bIns="10656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90000"/>
                </a:lnSpc>
                <a:spcBef>
                  <a:spcPts val="0"/>
                </a:spcBef>
                <a:spcAft>
                  <a:spcPts val="1199"/>
                </a:spcAft>
                <a:buNone/>
                <a:tabLst/>
              </a:pPr>
              <a:r>
                <a:rPr lang="fr-FR" sz="2800" b="0" i="0" u="none" strike="noStrike" kern="1200" spc="0" baseline="0">
                  <a:ln>
                    <a:noFill/>
                  </a:ln>
                  <a:solidFill>
                    <a:srgbClr val="000000"/>
                  </a:solidFill>
                  <a:latin typeface="Calibri" pitchFamily="18"/>
                  <a:ea typeface="Microsoft YaHei" pitchFamily="2"/>
                  <a:cs typeface="Mangal" pitchFamily="2"/>
                </a:rPr>
                <a:t>(Bio)Info tool ou ligne de commande</a:t>
              </a:r>
            </a:p>
          </p:txBody>
        </p:sp>
        <p:sp>
          <p:nvSpPr>
            <p:cNvPr id="11" name="Forme libre 11"/>
            <p:cNvSpPr/>
            <p:nvPr/>
          </p:nvSpPr>
          <p:spPr>
            <a:xfrm>
              <a:off x="6192000" y="1160280"/>
              <a:ext cx="3452759" cy="1163880"/>
            </a:xfrm>
            <a:custGeom>
              <a:avLst/>
              <a:gdLst>
                <a:gd name="f0" fmla="val 10800000"/>
                <a:gd name="f1" fmla="val 5400000"/>
                <a:gd name="f2" fmla="val 180"/>
                <a:gd name="f3" fmla="val w"/>
                <a:gd name="f4" fmla="val h"/>
                <a:gd name="f5" fmla="val 0"/>
                <a:gd name="f6" fmla="val 3132093"/>
                <a:gd name="f7" fmla="val 1055817"/>
                <a:gd name="f8" fmla="+- 0 0 0"/>
                <a:gd name="f9" fmla="*/ f3 1 3132093"/>
                <a:gd name="f10" fmla="*/ f4 1 1055817"/>
                <a:gd name="f11" fmla="+- f7 0 f5"/>
                <a:gd name="f12" fmla="+- f6 0 f5"/>
                <a:gd name="f13" fmla="*/ f8 f0 1"/>
                <a:gd name="f14" fmla="*/ f12 1 3132093"/>
                <a:gd name="f15" fmla="*/ f11 1 1055817"/>
                <a:gd name="f16" fmla="*/ 0 f12 1"/>
                <a:gd name="f17" fmla="*/ 0 f11 1"/>
                <a:gd name="f18" fmla="*/ 3132093 f12 1"/>
                <a:gd name="f19" fmla="*/ 1055817 f11 1"/>
                <a:gd name="f20" fmla="*/ f13 1 f2"/>
                <a:gd name="f21" fmla="*/ f16 1 3132093"/>
                <a:gd name="f22" fmla="*/ f17 1 1055817"/>
                <a:gd name="f23" fmla="*/ f18 1 3132093"/>
                <a:gd name="f24" fmla="*/ f19 1 1055817"/>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3132093" h="1055817">
                  <a:moveTo>
                    <a:pt x="f5" y="f5"/>
                  </a:moveTo>
                  <a:lnTo>
                    <a:pt x="f6" y="f5"/>
                  </a:lnTo>
                  <a:lnTo>
                    <a:pt x="f6" y="f7"/>
                  </a:lnTo>
                  <a:lnTo>
                    <a:pt x="f5" y="f7"/>
                  </a:lnTo>
                  <a:lnTo>
                    <a:pt x="f5" y="f5"/>
                  </a:lnTo>
                  <a:close/>
                </a:path>
              </a:pathLst>
            </a:custGeom>
            <a:noFill/>
            <a:ln>
              <a:noFill/>
              <a:prstDash val="solid"/>
            </a:ln>
          </p:spPr>
          <p:txBody>
            <a:bodyPr vert="horz" wrap="square" lIns="76320" tIns="76320" rIns="76320" bIns="763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28600" marR="0" lvl="1" indent="-228600" algn="l" rtl="0" hangingPunct="1">
                <a:lnSpc>
                  <a:spcPct val="90000"/>
                </a:lnSpc>
                <a:spcBef>
                  <a:spcPts val="0"/>
                </a:spcBef>
                <a:spcAft>
                  <a:spcPts val="400"/>
                </a:spcAft>
                <a:buSzPct val="100000"/>
                <a:buChar char="•"/>
                <a:tabLst/>
              </a:pPr>
              <a:r>
                <a:rPr lang="fr-FR" sz="2000" b="0" i="0" u="none" strike="noStrike" kern="1200" spc="0" baseline="0">
                  <a:ln>
                    <a:noFill/>
                  </a:ln>
                  <a:solidFill>
                    <a:srgbClr val="000000"/>
                  </a:solidFill>
                  <a:latin typeface="Calibri" pitchFamily="18"/>
                  <a:ea typeface="Microsoft YaHei" pitchFamily="2"/>
                  <a:cs typeface="Mangal" pitchFamily="2"/>
                </a:rPr>
                <a:t>Instance locale</a:t>
              </a:r>
            </a:p>
            <a:p>
              <a:pPr marL="228600" marR="0" lvl="1" indent="-228600" algn="l" rtl="0" hangingPunct="1">
                <a:lnSpc>
                  <a:spcPct val="90000"/>
                </a:lnSpc>
                <a:spcBef>
                  <a:spcPts val="0"/>
                </a:spcBef>
                <a:spcAft>
                  <a:spcPts val="400"/>
                </a:spcAft>
                <a:buSzPct val="100000"/>
                <a:buChar char="•"/>
                <a:tabLst/>
              </a:pPr>
              <a:r>
                <a:rPr lang="fr-FR" sz="2000" b="0" i="0" u="none" strike="noStrike" kern="1200" spc="0" baseline="0">
                  <a:ln>
                    <a:noFill/>
                  </a:ln>
                  <a:solidFill>
                    <a:srgbClr val="000000"/>
                  </a:solidFill>
                  <a:latin typeface="Calibri" pitchFamily="18"/>
                  <a:ea typeface="Microsoft YaHei" pitchFamily="2"/>
                  <a:cs typeface="Mangal" pitchFamily="2"/>
                </a:rPr>
                <a:t>Partage ToolShed</a:t>
              </a:r>
            </a:p>
          </p:txBody>
        </p:sp>
        <p:sp>
          <p:nvSpPr>
            <p:cNvPr id="12" name="Forme libre 12"/>
            <p:cNvSpPr/>
            <p:nvPr/>
          </p:nvSpPr>
          <p:spPr>
            <a:xfrm>
              <a:off x="6192000" y="2324160"/>
              <a:ext cx="3452759" cy="1163880"/>
            </a:xfrm>
            <a:custGeom>
              <a:avLst/>
              <a:gdLst>
                <a:gd name="f0" fmla="val 10800000"/>
                <a:gd name="f1" fmla="val 5400000"/>
                <a:gd name="f2" fmla="val 180"/>
                <a:gd name="f3" fmla="val w"/>
                <a:gd name="f4" fmla="val h"/>
                <a:gd name="f5" fmla="val 0"/>
                <a:gd name="f6" fmla="val 3132093"/>
                <a:gd name="f7" fmla="val 1055817"/>
                <a:gd name="f8" fmla="+- 0 0 0"/>
                <a:gd name="f9" fmla="*/ f3 1 3132093"/>
                <a:gd name="f10" fmla="*/ f4 1 1055817"/>
                <a:gd name="f11" fmla="+- f7 0 f5"/>
                <a:gd name="f12" fmla="+- f6 0 f5"/>
                <a:gd name="f13" fmla="*/ f8 f0 1"/>
                <a:gd name="f14" fmla="*/ f12 1 3132093"/>
                <a:gd name="f15" fmla="*/ f11 1 1055817"/>
                <a:gd name="f16" fmla="*/ 0 f12 1"/>
                <a:gd name="f17" fmla="*/ 0 f11 1"/>
                <a:gd name="f18" fmla="*/ 3132093 f12 1"/>
                <a:gd name="f19" fmla="*/ 1055817 f11 1"/>
                <a:gd name="f20" fmla="*/ f13 1 f2"/>
                <a:gd name="f21" fmla="*/ f16 1 3132093"/>
                <a:gd name="f22" fmla="*/ f17 1 1055817"/>
                <a:gd name="f23" fmla="*/ f18 1 3132093"/>
                <a:gd name="f24" fmla="*/ f19 1 1055817"/>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3132093" h="1055817">
                  <a:moveTo>
                    <a:pt x="f5" y="f5"/>
                  </a:moveTo>
                  <a:lnTo>
                    <a:pt x="f6" y="f5"/>
                  </a:lnTo>
                  <a:lnTo>
                    <a:pt x="f6" y="f7"/>
                  </a:lnTo>
                  <a:lnTo>
                    <a:pt x="f5" y="f7"/>
                  </a:lnTo>
                  <a:lnTo>
                    <a:pt x="f5" y="f5"/>
                  </a:lnTo>
                  <a:close/>
                </a:path>
              </a:pathLst>
            </a:custGeom>
            <a:noFill/>
            <a:ln>
              <a:noFill/>
              <a:prstDash val="solid"/>
            </a:ln>
          </p:spPr>
          <p:txBody>
            <a:bodyPr vert="horz" wrap="square" lIns="76320" tIns="76320" rIns="76320" bIns="763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28600" marR="0" lvl="1" indent="-228600" algn="l" rtl="0" hangingPunct="1">
                <a:lnSpc>
                  <a:spcPct val="90000"/>
                </a:lnSpc>
                <a:spcBef>
                  <a:spcPts val="0"/>
                </a:spcBef>
                <a:spcAft>
                  <a:spcPts val="400"/>
                </a:spcAft>
                <a:buSzPct val="100000"/>
                <a:buChar char="•"/>
                <a:tabLst/>
              </a:pPr>
              <a:r>
                <a:rPr lang="fr-FR" sz="2000" b="0" i="0" u="none" strike="noStrike" kern="1200" spc="0" baseline="0">
                  <a:ln>
                    <a:noFill/>
                  </a:ln>
                  <a:solidFill>
                    <a:srgbClr val="000000"/>
                  </a:solidFill>
                  <a:latin typeface="Calibri" pitchFamily="18"/>
                  <a:ea typeface="Microsoft YaHei" pitchFamily="2"/>
                  <a:cs typeface="Mangal" pitchFamily="2"/>
                </a:rPr>
                <a:t>I/F web</a:t>
              </a:r>
            </a:p>
            <a:p>
              <a:pPr marL="228600" marR="0" lvl="1" indent="-228600" algn="l" rtl="0" hangingPunct="1">
                <a:lnSpc>
                  <a:spcPct val="90000"/>
                </a:lnSpc>
                <a:spcBef>
                  <a:spcPts val="0"/>
                </a:spcBef>
                <a:spcAft>
                  <a:spcPts val="400"/>
                </a:spcAft>
                <a:buSzPct val="100000"/>
                <a:buChar char="•"/>
                <a:tabLst/>
              </a:pPr>
              <a:r>
                <a:rPr lang="fr-FR" sz="2000" b="0" i="0" u="none" strike="noStrike" kern="1200" spc="0" baseline="0">
                  <a:ln>
                    <a:noFill/>
                  </a:ln>
                  <a:solidFill>
                    <a:srgbClr val="000000"/>
                  </a:solidFill>
                  <a:latin typeface="Calibri" pitchFamily="18"/>
                  <a:ea typeface="Microsoft YaHei" pitchFamily="2"/>
                  <a:cs typeface="Mangal" pitchFamily="2"/>
                </a:rPr>
                <a:t>Avec ou sans Cheetah</a:t>
              </a:r>
            </a:p>
          </p:txBody>
        </p:sp>
        <p:sp>
          <p:nvSpPr>
            <p:cNvPr id="13" name="Forme libre 13"/>
            <p:cNvSpPr/>
            <p:nvPr/>
          </p:nvSpPr>
          <p:spPr>
            <a:xfrm>
              <a:off x="6192000" y="3488040"/>
              <a:ext cx="3452759" cy="1163880"/>
            </a:xfrm>
            <a:custGeom>
              <a:avLst/>
              <a:gdLst>
                <a:gd name="f0" fmla="val 10800000"/>
                <a:gd name="f1" fmla="val 5400000"/>
                <a:gd name="f2" fmla="val 180"/>
                <a:gd name="f3" fmla="val w"/>
                <a:gd name="f4" fmla="val h"/>
                <a:gd name="f5" fmla="val 0"/>
                <a:gd name="f6" fmla="val 3132093"/>
                <a:gd name="f7" fmla="val 1055817"/>
                <a:gd name="f8" fmla="+- 0 0 0"/>
                <a:gd name="f9" fmla="*/ f3 1 3132093"/>
                <a:gd name="f10" fmla="*/ f4 1 1055817"/>
                <a:gd name="f11" fmla="+- f7 0 f5"/>
                <a:gd name="f12" fmla="+- f6 0 f5"/>
                <a:gd name="f13" fmla="*/ f8 f0 1"/>
                <a:gd name="f14" fmla="*/ f12 1 3132093"/>
                <a:gd name="f15" fmla="*/ f11 1 1055817"/>
                <a:gd name="f16" fmla="*/ 0 f12 1"/>
                <a:gd name="f17" fmla="*/ 0 f11 1"/>
                <a:gd name="f18" fmla="*/ 3132093 f12 1"/>
                <a:gd name="f19" fmla="*/ 1055817 f11 1"/>
                <a:gd name="f20" fmla="*/ f13 1 f2"/>
                <a:gd name="f21" fmla="*/ f16 1 3132093"/>
                <a:gd name="f22" fmla="*/ f17 1 1055817"/>
                <a:gd name="f23" fmla="*/ f18 1 3132093"/>
                <a:gd name="f24" fmla="*/ f19 1 1055817"/>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3132093" h="1055817">
                  <a:moveTo>
                    <a:pt x="f5" y="f5"/>
                  </a:moveTo>
                  <a:lnTo>
                    <a:pt x="f6" y="f5"/>
                  </a:lnTo>
                  <a:lnTo>
                    <a:pt x="f6" y="f7"/>
                  </a:lnTo>
                  <a:lnTo>
                    <a:pt x="f5" y="f7"/>
                  </a:lnTo>
                  <a:lnTo>
                    <a:pt x="f5" y="f5"/>
                  </a:lnTo>
                  <a:close/>
                </a:path>
              </a:pathLst>
            </a:custGeom>
            <a:noFill/>
            <a:ln>
              <a:noFill/>
              <a:prstDash val="solid"/>
            </a:ln>
          </p:spPr>
          <p:txBody>
            <a:bodyPr vert="horz" wrap="square" lIns="76320" tIns="76320" rIns="76320" bIns="763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28600" marR="0" lvl="1" indent="-228600" algn="l" rtl="0" hangingPunct="1">
                <a:lnSpc>
                  <a:spcPct val="90000"/>
                </a:lnSpc>
                <a:spcBef>
                  <a:spcPts val="0"/>
                </a:spcBef>
                <a:spcAft>
                  <a:spcPts val="400"/>
                </a:spcAft>
                <a:buSzPct val="100000"/>
                <a:buChar char="•"/>
                <a:tabLst/>
              </a:pPr>
              <a:r>
                <a:rPr lang="fr-FR" sz="2000" b="0" i="0" u="none" strike="noStrike" kern="1200" spc="0" baseline="0">
                  <a:ln>
                    <a:noFill/>
                  </a:ln>
                  <a:solidFill>
                    <a:srgbClr val="000000"/>
                  </a:solidFill>
                  <a:latin typeface="Calibri" pitchFamily="18"/>
                  <a:ea typeface="Microsoft YaHei" pitchFamily="2"/>
                  <a:cs typeface="Mangal" pitchFamily="2"/>
                </a:rPr>
                <a:t>Facultatif</a:t>
              </a:r>
            </a:p>
            <a:p>
              <a:pPr marL="228600" marR="0" lvl="1" indent="-228600" algn="l" rtl="0" hangingPunct="1">
                <a:lnSpc>
                  <a:spcPct val="90000"/>
                </a:lnSpc>
                <a:spcBef>
                  <a:spcPts val="0"/>
                </a:spcBef>
                <a:spcAft>
                  <a:spcPts val="400"/>
                </a:spcAft>
                <a:buSzPct val="100000"/>
                <a:buChar char="•"/>
                <a:tabLst/>
              </a:pPr>
              <a:r>
                <a:rPr lang="fr-FR" sz="2000" b="0" i="0" u="none" strike="noStrike" kern="1200" spc="0" baseline="0">
                  <a:ln>
                    <a:noFill/>
                  </a:ln>
                  <a:solidFill>
                    <a:srgbClr val="000000"/>
                  </a:solidFill>
                  <a:latin typeface="Calibri" pitchFamily="18"/>
                  <a:ea typeface="Microsoft YaHei" pitchFamily="2"/>
                  <a:cs typeface="Mangal" pitchFamily="2"/>
                </a:rPr>
                <a:t>Adaptable à chaque instance</a:t>
              </a:r>
            </a:p>
          </p:txBody>
        </p:sp>
        <p:sp>
          <p:nvSpPr>
            <p:cNvPr id="14" name="Forme libre 14"/>
            <p:cNvSpPr/>
            <p:nvPr/>
          </p:nvSpPr>
          <p:spPr>
            <a:xfrm>
              <a:off x="6192000" y="4651920"/>
              <a:ext cx="3452759" cy="1163880"/>
            </a:xfrm>
            <a:custGeom>
              <a:avLst/>
              <a:gdLst>
                <a:gd name="f0" fmla="val 10800000"/>
                <a:gd name="f1" fmla="val 5400000"/>
                <a:gd name="f2" fmla="val 180"/>
                <a:gd name="f3" fmla="val w"/>
                <a:gd name="f4" fmla="val h"/>
                <a:gd name="f5" fmla="val 0"/>
                <a:gd name="f6" fmla="val 3132093"/>
                <a:gd name="f7" fmla="val 1055817"/>
                <a:gd name="f8" fmla="+- 0 0 0"/>
                <a:gd name="f9" fmla="*/ f3 1 3132093"/>
                <a:gd name="f10" fmla="*/ f4 1 1055817"/>
                <a:gd name="f11" fmla="+- f7 0 f5"/>
                <a:gd name="f12" fmla="+- f6 0 f5"/>
                <a:gd name="f13" fmla="*/ f8 f0 1"/>
                <a:gd name="f14" fmla="*/ f12 1 3132093"/>
                <a:gd name="f15" fmla="*/ f11 1 1055817"/>
                <a:gd name="f16" fmla="*/ 0 f12 1"/>
                <a:gd name="f17" fmla="*/ 0 f11 1"/>
                <a:gd name="f18" fmla="*/ 3132093 f12 1"/>
                <a:gd name="f19" fmla="*/ 1055817 f11 1"/>
                <a:gd name="f20" fmla="*/ f13 1 f2"/>
                <a:gd name="f21" fmla="*/ f16 1 3132093"/>
                <a:gd name="f22" fmla="*/ f17 1 1055817"/>
                <a:gd name="f23" fmla="*/ f18 1 3132093"/>
                <a:gd name="f24" fmla="*/ f19 1 1055817"/>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3132093" h="1055817">
                  <a:moveTo>
                    <a:pt x="f5" y="f5"/>
                  </a:moveTo>
                  <a:lnTo>
                    <a:pt x="f6" y="f5"/>
                  </a:lnTo>
                  <a:lnTo>
                    <a:pt x="f6" y="f7"/>
                  </a:lnTo>
                  <a:lnTo>
                    <a:pt x="f5" y="f7"/>
                  </a:lnTo>
                  <a:lnTo>
                    <a:pt x="f5" y="f5"/>
                  </a:lnTo>
                  <a:close/>
                </a:path>
              </a:pathLst>
            </a:custGeom>
            <a:noFill/>
            <a:ln>
              <a:noFill/>
              <a:prstDash val="solid"/>
            </a:ln>
          </p:spPr>
          <p:txBody>
            <a:bodyPr vert="horz" wrap="square" lIns="76320" tIns="76320" rIns="76320" bIns="763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28600" marR="0" lvl="1" indent="-228600" algn="l" rtl="0" hangingPunct="1">
                <a:lnSpc>
                  <a:spcPct val="90000"/>
                </a:lnSpc>
                <a:spcBef>
                  <a:spcPts val="0"/>
                </a:spcBef>
                <a:spcAft>
                  <a:spcPts val="400"/>
                </a:spcAft>
                <a:buSzPct val="100000"/>
                <a:buChar char="•"/>
                <a:tabLst/>
              </a:pPr>
              <a:r>
                <a:rPr lang="fr-FR" sz="2000" b="0" i="0" u="none" strike="noStrike" kern="1200" spc="0" baseline="0">
                  <a:ln>
                    <a:noFill/>
                  </a:ln>
                  <a:solidFill>
                    <a:srgbClr val="000000"/>
                  </a:solidFill>
                  <a:latin typeface="Calibri" pitchFamily="18"/>
                  <a:ea typeface="Microsoft YaHei" pitchFamily="2"/>
                  <a:cs typeface="Mangal" pitchFamily="2"/>
                </a:rPr>
                <a:t>Localisation Path</a:t>
              </a:r>
            </a:p>
            <a:p>
              <a:pPr marL="228600" marR="0" lvl="1" indent="-228600" algn="l" rtl="0" hangingPunct="1">
                <a:lnSpc>
                  <a:spcPct val="90000"/>
                </a:lnSpc>
                <a:spcBef>
                  <a:spcPts val="0"/>
                </a:spcBef>
                <a:spcAft>
                  <a:spcPts val="400"/>
                </a:spcAft>
                <a:buSzPct val="100000"/>
                <a:buChar char="•"/>
                <a:tabLst/>
              </a:pPr>
              <a:r>
                <a:rPr lang="fr-FR" sz="2000" b="0" i="0" u="none" strike="noStrike" kern="1200" spc="0" baseline="0">
                  <a:ln>
                    <a:noFill/>
                  </a:ln>
                  <a:solidFill>
                    <a:srgbClr val="000000"/>
                  </a:solidFill>
                  <a:latin typeface="Calibri" pitchFamily="18"/>
                  <a:ea typeface="Microsoft YaHei" pitchFamily="2"/>
                  <a:cs typeface="Mangal" pitchFamily="2"/>
                </a:rPr>
                <a:t>Evolution</a:t>
              </a:r>
            </a:p>
          </p:txBody>
        </p:sp>
      </p:grpSp>
      <p:sp>
        <p:nvSpPr>
          <p:cNvPr id="15" name="Titre 1"/>
          <p:cNvSpPr txBox="1">
            <a:spLocks noGrp="1"/>
          </p:cNvSpPr>
          <p:nvPr>
            <p:ph type="title"/>
          </p:nvPr>
        </p:nvSpPr>
        <p:spPr>
          <a:xfrm>
            <a:off x="215776" y="35280"/>
            <a:ext cx="9649072" cy="88631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smtClean="0"/>
              <a:t>Organisation du code en </a:t>
            </a:r>
            <a:r>
              <a:rPr lang="fr-FR" dirty="0"/>
              <a:t>poupées russes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Espace réservé du contenu 2"/>
          <p:cNvSpPr txBox="1">
            <a:spLocks noGrp="1"/>
          </p:cNvSpPr>
          <p:nvPr>
            <p:ph idx="1"/>
          </p:nvPr>
        </p:nvSpPr>
        <p:spPr>
          <a:xfrm>
            <a:off x="515520" y="842759"/>
            <a:ext cx="9208800" cy="5794560"/>
          </a:xfrm>
        </p:spPr>
        <p:txBody>
          <a:bodyP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9pPr>
          </a:lstStyle>
          <a:p>
            <a:pPr lvl="0">
              <a:spcAft>
                <a:spcPts val="1414"/>
              </a:spcAft>
              <a:buClr>
                <a:srgbClr val="0070C0"/>
              </a:buClr>
              <a:buSzPct val="100000"/>
              <a:buAutoNum type="arabicPeriod"/>
            </a:pPr>
            <a:r>
              <a:rPr lang="en-US" sz="2000" dirty="0" err="1">
                <a:solidFill>
                  <a:schemeClr val="bg1"/>
                </a:solidFill>
                <a:latin typeface="Arial" pitchFamily="34" charset="0"/>
                <a:cs typeface="Arial" pitchFamily="34" charset="0"/>
              </a:rPr>
              <a:t>Vérifier</a:t>
            </a:r>
            <a:r>
              <a:rPr lang="en-US" sz="2000" dirty="0">
                <a:solidFill>
                  <a:schemeClr val="bg1"/>
                </a:solidFill>
                <a:latin typeface="Arial" pitchFamily="34" charset="0"/>
                <a:cs typeface="Arial" pitchFamily="34" charset="0"/>
              </a:rPr>
              <a:t> </a:t>
            </a:r>
            <a:r>
              <a:rPr lang="en-US" sz="2000" dirty="0" err="1">
                <a:solidFill>
                  <a:schemeClr val="bg1"/>
                </a:solidFill>
                <a:latin typeface="Arial" pitchFamily="34" charset="0"/>
                <a:cs typeface="Arial" pitchFamily="34" charset="0"/>
              </a:rPr>
              <a:t>si</a:t>
            </a:r>
            <a:r>
              <a:rPr lang="en-US" sz="2000" dirty="0">
                <a:solidFill>
                  <a:schemeClr val="bg1"/>
                </a:solidFill>
                <a:latin typeface="Arial" pitchFamily="34" charset="0"/>
                <a:cs typeface="Arial" pitchFamily="34" charset="0"/>
              </a:rPr>
              <a:t> le wrapper </a:t>
            </a:r>
            <a:r>
              <a:rPr lang="en-US" sz="2000" dirty="0" err="1">
                <a:solidFill>
                  <a:schemeClr val="bg1"/>
                </a:solidFill>
                <a:latin typeface="Arial" pitchFamily="34" charset="0"/>
                <a:cs typeface="Arial" pitchFamily="34" charset="0"/>
              </a:rPr>
              <a:t>existe</a:t>
            </a:r>
            <a:r>
              <a:rPr lang="en-US" sz="2000" dirty="0">
                <a:solidFill>
                  <a:schemeClr val="bg1"/>
                </a:solidFill>
                <a:latin typeface="Arial" pitchFamily="34" charset="0"/>
                <a:cs typeface="Arial" pitchFamily="34" charset="0"/>
              </a:rPr>
              <a:t> déjà  ?</a:t>
            </a:r>
          </a:p>
          <a:p>
            <a:pPr lvl="1" hangingPunct="1">
              <a:buClr>
                <a:srgbClr val="0070C0"/>
              </a:buClr>
              <a:buSzPct val="100000"/>
              <a:buAutoNum type="arabicPeriod"/>
              <a:tabLst/>
            </a:pPr>
            <a:r>
              <a:rPr lang="en-US" sz="2000" dirty="0" err="1">
                <a:solidFill>
                  <a:schemeClr val="bg1"/>
                </a:solidFill>
                <a:latin typeface="Arial" pitchFamily="34" charset="0"/>
                <a:cs typeface="Arial" pitchFamily="34" charset="0"/>
              </a:rPr>
              <a:t>Dans</a:t>
            </a:r>
            <a:r>
              <a:rPr lang="en-US" sz="2000" dirty="0">
                <a:solidFill>
                  <a:schemeClr val="bg1"/>
                </a:solidFill>
                <a:latin typeface="Arial" pitchFamily="34" charset="0"/>
                <a:cs typeface="Arial" pitchFamily="34" charset="0"/>
              </a:rPr>
              <a:t> </a:t>
            </a:r>
            <a:r>
              <a:rPr lang="en-US" sz="2000" dirty="0" err="1">
                <a:solidFill>
                  <a:schemeClr val="bg1"/>
                </a:solidFill>
                <a:latin typeface="Arial" pitchFamily="34" charset="0"/>
                <a:cs typeface="Arial" pitchFamily="34" charset="0"/>
              </a:rPr>
              <a:t>votre</a:t>
            </a:r>
            <a:r>
              <a:rPr lang="en-US" sz="2000" dirty="0">
                <a:solidFill>
                  <a:schemeClr val="bg1"/>
                </a:solidFill>
                <a:latin typeface="Arial" pitchFamily="34" charset="0"/>
                <a:cs typeface="Arial" pitchFamily="34" charset="0"/>
              </a:rPr>
              <a:t> instance galaxy ?</a:t>
            </a:r>
          </a:p>
          <a:p>
            <a:pPr lvl="1" hangingPunct="1">
              <a:buClr>
                <a:srgbClr val="0070C0"/>
              </a:buClr>
              <a:buSzPct val="100000"/>
              <a:buAutoNum type="arabicPeriod"/>
              <a:tabLst/>
            </a:pPr>
            <a:r>
              <a:rPr lang="en-US" sz="2000" dirty="0" err="1">
                <a:solidFill>
                  <a:schemeClr val="bg1"/>
                </a:solidFill>
                <a:latin typeface="Arial" pitchFamily="34" charset="0"/>
                <a:cs typeface="Arial" pitchFamily="34" charset="0"/>
              </a:rPr>
              <a:t>dans</a:t>
            </a:r>
            <a:r>
              <a:rPr lang="en-US" sz="2000" dirty="0">
                <a:solidFill>
                  <a:schemeClr val="bg1"/>
                </a:solidFill>
                <a:latin typeface="Arial" pitchFamily="34" charset="0"/>
                <a:cs typeface="Arial" pitchFamily="34" charset="0"/>
              </a:rPr>
              <a:t> le </a:t>
            </a:r>
            <a:r>
              <a:rPr lang="en-US" sz="2000" dirty="0" err="1">
                <a:solidFill>
                  <a:schemeClr val="bg1"/>
                </a:solidFill>
                <a:latin typeface="Arial" pitchFamily="34" charset="0"/>
                <a:cs typeface="Arial" pitchFamily="34" charset="0"/>
              </a:rPr>
              <a:t>ToolShed</a:t>
            </a:r>
            <a:r>
              <a:rPr lang="en-US" sz="2000" dirty="0">
                <a:solidFill>
                  <a:schemeClr val="bg1"/>
                </a:solidFill>
                <a:latin typeface="Arial" pitchFamily="34" charset="0"/>
                <a:cs typeface="Arial" pitchFamily="34" charset="0"/>
              </a:rPr>
              <a:t> Galaxy Project (</a:t>
            </a:r>
            <a:r>
              <a:rPr lang="fr-FR" sz="2000" b="1" dirty="0">
                <a:solidFill>
                  <a:schemeClr val="bg1"/>
                </a:solidFill>
                <a:latin typeface="Arial" pitchFamily="34" charset="0"/>
                <a:cs typeface="Arial" pitchFamily="34" charset="0"/>
              </a:rPr>
              <a:t>http://wiki.galaxyproject.org/Tool%20Shed)</a:t>
            </a:r>
            <a:r>
              <a:rPr lang="en-US" sz="2000" dirty="0">
                <a:solidFill>
                  <a:schemeClr val="bg1"/>
                </a:solidFill>
                <a:latin typeface="Arial" pitchFamily="34" charset="0"/>
                <a:cs typeface="Arial" pitchFamily="34" charset="0"/>
              </a:rPr>
              <a:t>  ?</a:t>
            </a:r>
          </a:p>
          <a:p>
            <a:pPr lvl="1" hangingPunct="1">
              <a:buClr>
                <a:srgbClr val="0070C0"/>
              </a:buClr>
              <a:buSzPct val="100000"/>
              <a:buAutoNum type="arabicPeriod"/>
              <a:tabLst/>
            </a:pPr>
            <a:r>
              <a:rPr lang="en-US" sz="2000" dirty="0" err="1">
                <a:solidFill>
                  <a:schemeClr val="bg1"/>
                </a:solidFill>
                <a:latin typeface="Arial" pitchFamily="34" charset="0"/>
                <a:cs typeface="Arial" pitchFamily="34" charset="0"/>
              </a:rPr>
              <a:t>ou</a:t>
            </a:r>
            <a:r>
              <a:rPr lang="en-US" sz="2000" dirty="0">
                <a:solidFill>
                  <a:schemeClr val="bg1"/>
                </a:solidFill>
                <a:latin typeface="Arial" pitchFamily="34" charset="0"/>
                <a:cs typeface="Arial" pitchFamily="34" charset="0"/>
              </a:rPr>
              <a:t> </a:t>
            </a:r>
            <a:r>
              <a:rPr lang="en-US" sz="2000" dirty="0" err="1">
                <a:solidFill>
                  <a:schemeClr val="bg1"/>
                </a:solidFill>
                <a:latin typeface="Arial" pitchFamily="34" charset="0"/>
                <a:cs typeface="Arial" pitchFamily="34" charset="0"/>
              </a:rPr>
              <a:t>sur</a:t>
            </a:r>
            <a:r>
              <a:rPr lang="en-US" sz="2000" dirty="0">
                <a:solidFill>
                  <a:schemeClr val="bg1"/>
                </a:solidFill>
                <a:latin typeface="Arial" pitchFamily="34" charset="0"/>
                <a:cs typeface="Arial" pitchFamily="34" charset="0"/>
              </a:rPr>
              <a:t> le site web de </a:t>
            </a:r>
            <a:r>
              <a:rPr lang="en-US" sz="2000" dirty="0" err="1">
                <a:solidFill>
                  <a:schemeClr val="bg1"/>
                </a:solidFill>
                <a:latin typeface="Arial" pitchFamily="34" charset="0"/>
                <a:cs typeface="Arial" pitchFamily="34" charset="0"/>
              </a:rPr>
              <a:t>l’outil</a:t>
            </a:r>
            <a:r>
              <a:rPr lang="en-US" sz="2000" dirty="0">
                <a:solidFill>
                  <a:schemeClr val="bg1"/>
                </a:solidFill>
                <a:latin typeface="Arial" pitchFamily="34" charset="0"/>
                <a:cs typeface="Arial" pitchFamily="34" charset="0"/>
              </a:rPr>
              <a:t> ?</a:t>
            </a:r>
          </a:p>
          <a:p>
            <a:pPr lvl="0">
              <a:spcAft>
                <a:spcPts val="1414"/>
              </a:spcAft>
              <a:buClr>
                <a:srgbClr val="0070C0"/>
              </a:buClr>
              <a:buSzPct val="100000"/>
              <a:buAutoNum type="arabicPeriod"/>
            </a:pPr>
            <a:r>
              <a:rPr lang="en-US" sz="2000" dirty="0">
                <a:solidFill>
                  <a:schemeClr val="bg1"/>
                </a:solidFill>
                <a:latin typeface="Arial" pitchFamily="34" charset="0"/>
                <a:cs typeface="Arial" pitchFamily="34" charset="0"/>
              </a:rPr>
              <a:t>Si le wrapper </a:t>
            </a:r>
            <a:r>
              <a:rPr lang="en-US" sz="2000" dirty="0" err="1">
                <a:solidFill>
                  <a:schemeClr val="bg1"/>
                </a:solidFill>
                <a:latin typeface="Arial" pitchFamily="34" charset="0"/>
                <a:cs typeface="Arial" pitchFamily="34" charset="0"/>
              </a:rPr>
              <a:t>est</a:t>
            </a:r>
            <a:r>
              <a:rPr lang="en-US" sz="2000" dirty="0">
                <a:solidFill>
                  <a:schemeClr val="bg1"/>
                </a:solidFill>
                <a:latin typeface="Arial" pitchFamily="34" charset="0"/>
                <a:cs typeface="Arial" pitchFamily="34" charset="0"/>
              </a:rPr>
              <a:t> </a:t>
            </a:r>
            <a:r>
              <a:rPr lang="en-US" sz="2000" dirty="0" err="1">
                <a:solidFill>
                  <a:schemeClr val="bg1"/>
                </a:solidFill>
                <a:latin typeface="Arial" pitchFamily="34" charset="0"/>
                <a:cs typeface="Arial" pitchFamily="34" charset="0"/>
              </a:rPr>
              <a:t>dans</a:t>
            </a:r>
            <a:r>
              <a:rPr lang="en-US" sz="2000" dirty="0">
                <a:solidFill>
                  <a:schemeClr val="bg1"/>
                </a:solidFill>
                <a:latin typeface="Arial" pitchFamily="34" charset="0"/>
                <a:cs typeface="Arial" pitchFamily="34" charset="0"/>
              </a:rPr>
              <a:t> le </a:t>
            </a:r>
            <a:r>
              <a:rPr lang="en-US" sz="2000" dirty="0" err="1">
                <a:solidFill>
                  <a:schemeClr val="bg1"/>
                </a:solidFill>
                <a:latin typeface="Arial" pitchFamily="34" charset="0"/>
                <a:cs typeface="Arial" pitchFamily="34" charset="0"/>
              </a:rPr>
              <a:t>ToolShed</a:t>
            </a:r>
            <a:r>
              <a:rPr lang="en-US" sz="2000" dirty="0">
                <a:solidFill>
                  <a:schemeClr val="bg1"/>
                </a:solidFill>
                <a:latin typeface="Arial" pitchFamily="34" charset="0"/>
                <a:cs typeface="Arial" pitchFamily="34" charset="0"/>
              </a:rPr>
              <a:t> Galaxy, </a:t>
            </a:r>
            <a:r>
              <a:rPr lang="en-US" sz="2000" dirty="0" err="1">
                <a:solidFill>
                  <a:schemeClr val="bg1"/>
                </a:solidFill>
                <a:latin typeface="Arial" pitchFamily="34" charset="0"/>
                <a:cs typeface="Arial" pitchFamily="34" charset="0"/>
              </a:rPr>
              <a:t>récupérer</a:t>
            </a:r>
            <a:r>
              <a:rPr lang="en-US" sz="2000" dirty="0">
                <a:solidFill>
                  <a:schemeClr val="bg1"/>
                </a:solidFill>
                <a:latin typeface="Arial" pitchFamily="34" charset="0"/>
                <a:cs typeface="Arial" pitchFamily="34" charset="0"/>
              </a:rPr>
              <a:t> le (</a:t>
            </a:r>
            <a:r>
              <a:rPr lang="en-US" sz="2000" dirty="0" err="1">
                <a:solidFill>
                  <a:schemeClr val="bg1"/>
                </a:solidFill>
                <a:latin typeface="Arial" pitchFamily="34" charset="0"/>
                <a:cs typeface="Arial" pitchFamily="34" charset="0"/>
              </a:rPr>
              <a:t>wget</a:t>
            </a:r>
            <a:r>
              <a:rPr lang="en-US" sz="2000" dirty="0">
                <a:solidFill>
                  <a:schemeClr val="bg1"/>
                </a:solidFill>
                <a:latin typeface="Arial" pitchFamily="34" charset="0"/>
                <a:cs typeface="Arial" pitchFamily="34" charset="0"/>
              </a:rPr>
              <a:t>), le </a:t>
            </a:r>
            <a:r>
              <a:rPr lang="en-US" sz="2000" dirty="0" err="1">
                <a:solidFill>
                  <a:schemeClr val="bg1"/>
                </a:solidFill>
                <a:latin typeface="Arial" pitchFamily="34" charset="0"/>
                <a:cs typeface="Arial" pitchFamily="34" charset="0"/>
              </a:rPr>
              <a:t>paramétrer</a:t>
            </a:r>
            <a:r>
              <a:rPr lang="en-US" sz="2000" dirty="0">
                <a:solidFill>
                  <a:schemeClr val="bg1"/>
                </a:solidFill>
                <a:latin typeface="Arial" pitchFamily="34" charset="0"/>
                <a:cs typeface="Arial" pitchFamily="34" charset="0"/>
              </a:rPr>
              <a:t>, </a:t>
            </a:r>
            <a:r>
              <a:rPr lang="en-US" sz="2000" dirty="0" err="1">
                <a:solidFill>
                  <a:schemeClr val="bg1"/>
                </a:solidFill>
                <a:latin typeface="Arial" pitchFamily="34" charset="0"/>
                <a:cs typeface="Arial" pitchFamily="34" charset="0"/>
              </a:rPr>
              <a:t>puis</a:t>
            </a:r>
            <a:r>
              <a:rPr lang="en-US" sz="2000" dirty="0">
                <a:solidFill>
                  <a:schemeClr val="bg1"/>
                </a:solidFill>
                <a:latin typeface="Arial" pitchFamily="34" charset="0"/>
                <a:cs typeface="Arial" pitchFamily="34" charset="0"/>
              </a:rPr>
              <a:t> </a:t>
            </a:r>
            <a:r>
              <a:rPr lang="en-US" sz="2000" dirty="0" err="1">
                <a:solidFill>
                  <a:schemeClr val="bg1"/>
                </a:solidFill>
                <a:latin typeface="Arial" pitchFamily="34" charset="0"/>
                <a:cs typeface="Arial" pitchFamily="34" charset="0"/>
              </a:rPr>
              <a:t>accéder</a:t>
            </a:r>
            <a:r>
              <a:rPr lang="en-US" sz="2000" dirty="0">
                <a:solidFill>
                  <a:schemeClr val="bg1"/>
                </a:solidFill>
                <a:latin typeface="Arial" pitchFamily="34" charset="0"/>
                <a:cs typeface="Arial" pitchFamily="34" charset="0"/>
              </a:rPr>
              <a:t> </a:t>
            </a:r>
            <a:r>
              <a:rPr lang="en-US" sz="2000" dirty="0" err="1">
                <a:solidFill>
                  <a:schemeClr val="bg1"/>
                </a:solidFill>
                <a:latin typeface="Arial" pitchFamily="34" charset="0"/>
                <a:cs typeface="Arial" pitchFamily="34" charset="0"/>
              </a:rPr>
              <a:t>directement</a:t>
            </a:r>
            <a:r>
              <a:rPr lang="en-US" sz="2000" dirty="0">
                <a:solidFill>
                  <a:schemeClr val="bg1"/>
                </a:solidFill>
                <a:latin typeface="Arial" pitchFamily="34" charset="0"/>
                <a:cs typeface="Arial" pitchFamily="34" charset="0"/>
              </a:rPr>
              <a:t> au point 5.</a:t>
            </a:r>
          </a:p>
          <a:p>
            <a:pPr lvl="0">
              <a:spcAft>
                <a:spcPts val="1414"/>
              </a:spcAft>
              <a:buClr>
                <a:srgbClr val="0070C0"/>
              </a:buClr>
              <a:buSzPct val="100000"/>
              <a:buAutoNum type="arabicPeriod"/>
            </a:pPr>
            <a:r>
              <a:rPr lang="en-US" sz="2000" dirty="0" err="1">
                <a:solidFill>
                  <a:schemeClr val="bg1"/>
                </a:solidFill>
                <a:latin typeface="Arial" pitchFamily="34" charset="0"/>
                <a:cs typeface="Arial" pitchFamily="34" charset="0"/>
              </a:rPr>
              <a:t>Créer</a:t>
            </a:r>
            <a:r>
              <a:rPr lang="en-US" sz="2000" dirty="0">
                <a:solidFill>
                  <a:schemeClr val="bg1"/>
                </a:solidFill>
                <a:latin typeface="Arial" pitchFamily="34" charset="0"/>
                <a:cs typeface="Arial" pitchFamily="34" charset="0"/>
              </a:rPr>
              <a:t> le </a:t>
            </a:r>
            <a:r>
              <a:rPr lang="en-US" sz="2000" dirty="0" err="1">
                <a:solidFill>
                  <a:schemeClr val="bg1"/>
                </a:solidFill>
                <a:latin typeface="Arial" pitchFamily="34" charset="0"/>
                <a:cs typeface="Arial" pitchFamily="34" charset="0"/>
              </a:rPr>
              <a:t>fichier</a:t>
            </a:r>
            <a:r>
              <a:rPr lang="en-US" sz="2000" dirty="0">
                <a:solidFill>
                  <a:schemeClr val="bg1"/>
                </a:solidFill>
                <a:latin typeface="Arial" pitchFamily="34" charset="0"/>
                <a:cs typeface="Arial" pitchFamily="34" charset="0"/>
              </a:rPr>
              <a:t> xml </a:t>
            </a:r>
            <a:r>
              <a:rPr lang="en-US" sz="2000" dirty="0" err="1">
                <a:solidFill>
                  <a:schemeClr val="bg1"/>
                </a:solidFill>
                <a:latin typeface="Arial" pitchFamily="34" charset="0"/>
                <a:cs typeface="Arial" pitchFamily="34" charset="0"/>
              </a:rPr>
              <a:t>dans</a:t>
            </a:r>
            <a:r>
              <a:rPr lang="en-US" sz="2000" dirty="0">
                <a:solidFill>
                  <a:schemeClr val="bg1"/>
                </a:solidFill>
                <a:latin typeface="Arial" pitchFamily="34" charset="0"/>
                <a:cs typeface="Arial" pitchFamily="34" charset="0"/>
              </a:rPr>
              <a:t> tools/</a:t>
            </a:r>
            <a:r>
              <a:rPr lang="en-US" sz="2000" dirty="0" err="1">
                <a:solidFill>
                  <a:schemeClr val="bg1"/>
                </a:solidFill>
                <a:latin typeface="Arial" pitchFamily="34" charset="0"/>
                <a:cs typeface="Arial" pitchFamily="34" charset="0"/>
              </a:rPr>
              <a:t>vosinitiales_myTool</a:t>
            </a:r>
            <a:r>
              <a:rPr lang="en-US" sz="2000" dirty="0">
                <a:solidFill>
                  <a:schemeClr val="bg1"/>
                </a:solidFill>
                <a:latin typeface="Arial" pitchFamily="34" charset="0"/>
                <a:cs typeface="Arial" pitchFamily="34" charset="0"/>
              </a:rPr>
              <a:t>/</a:t>
            </a:r>
          </a:p>
          <a:p>
            <a:pPr lvl="0">
              <a:spcAft>
                <a:spcPts val="1414"/>
              </a:spcAft>
              <a:buClr>
                <a:srgbClr val="0070C0"/>
              </a:buClr>
              <a:buSzPct val="100000"/>
              <a:buAutoNum type="arabicPeriod"/>
            </a:pPr>
            <a:r>
              <a:rPr lang="en-US" sz="2000" dirty="0" err="1">
                <a:solidFill>
                  <a:schemeClr val="bg1"/>
                </a:solidFill>
                <a:latin typeface="Arial" pitchFamily="34" charset="0"/>
                <a:cs typeface="Arial" pitchFamily="34" charset="0"/>
              </a:rPr>
              <a:t>Vérifier</a:t>
            </a:r>
            <a:r>
              <a:rPr lang="en-US" sz="2000" dirty="0">
                <a:solidFill>
                  <a:schemeClr val="bg1"/>
                </a:solidFill>
                <a:latin typeface="Arial" pitchFamily="34" charset="0"/>
                <a:cs typeface="Arial" pitchFamily="34" charset="0"/>
              </a:rPr>
              <a:t> les </a:t>
            </a:r>
            <a:r>
              <a:rPr lang="en-US" sz="2000" dirty="0" err="1">
                <a:solidFill>
                  <a:schemeClr val="bg1"/>
                </a:solidFill>
                <a:latin typeface="Arial" pitchFamily="34" charset="0"/>
                <a:cs typeface="Arial" pitchFamily="34" charset="0"/>
              </a:rPr>
              <a:t>accès</a:t>
            </a:r>
            <a:r>
              <a:rPr lang="en-US" sz="2000" dirty="0">
                <a:solidFill>
                  <a:schemeClr val="bg1"/>
                </a:solidFill>
                <a:latin typeface="Arial" pitchFamily="34" charset="0"/>
                <a:cs typeface="Arial" pitchFamily="34" charset="0"/>
              </a:rPr>
              <a:t> aux </a:t>
            </a:r>
            <a:r>
              <a:rPr lang="en-US" sz="2000" dirty="0" err="1">
                <a:solidFill>
                  <a:schemeClr val="bg1"/>
                </a:solidFill>
                <a:latin typeface="Arial" pitchFamily="34" charset="0"/>
                <a:cs typeface="Arial" pitchFamily="34" charset="0"/>
              </a:rPr>
              <a:t>éventuels</a:t>
            </a:r>
            <a:r>
              <a:rPr lang="en-US" sz="2000" dirty="0">
                <a:solidFill>
                  <a:schemeClr val="bg1"/>
                </a:solidFill>
                <a:latin typeface="Arial" pitchFamily="34" charset="0"/>
                <a:cs typeface="Arial" pitchFamily="34" charset="0"/>
              </a:rPr>
              <a:t> </a:t>
            </a:r>
            <a:r>
              <a:rPr lang="en-US" sz="2000" dirty="0" err="1">
                <a:solidFill>
                  <a:schemeClr val="bg1"/>
                </a:solidFill>
                <a:latin typeface="Arial" pitchFamily="34" charset="0"/>
                <a:cs typeface="Arial" pitchFamily="34" charset="0"/>
              </a:rPr>
              <a:t>outils</a:t>
            </a:r>
            <a:r>
              <a:rPr lang="en-US" sz="2000" dirty="0">
                <a:solidFill>
                  <a:schemeClr val="bg1"/>
                </a:solidFill>
                <a:latin typeface="Arial" pitchFamily="34" charset="0"/>
                <a:cs typeface="Arial" pitchFamily="34" charset="0"/>
              </a:rPr>
              <a:t> (bio)</a:t>
            </a:r>
            <a:r>
              <a:rPr lang="en-US" sz="2000" dirty="0" err="1">
                <a:solidFill>
                  <a:schemeClr val="bg1"/>
                </a:solidFill>
                <a:latin typeface="Arial" pitchFamily="34" charset="0"/>
                <a:cs typeface="Arial" pitchFamily="34" charset="0"/>
              </a:rPr>
              <a:t>informatiques</a:t>
            </a:r>
            <a:r>
              <a:rPr lang="en-US" sz="2000" dirty="0">
                <a:solidFill>
                  <a:schemeClr val="bg1"/>
                </a:solidFill>
                <a:latin typeface="Arial" pitchFamily="34" charset="0"/>
                <a:cs typeface="Arial" pitchFamily="34" charset="0"/>
              </a:rPr>
              <a:t> </a:t>
            </a:r>
            <a:r>
              <a:rPr lang="en-US" sz="2000" dirty="0" err="1">
                <a:solidFill>
                  <a:schemeClr val="bg1"/>
                </a:solidFill>
                <a:latin typeface="Arial" pitchFamily="34" charset="0"/>
                <a:cs typeface="Arial" pitchFamily="34" charset="0"/>
              </a:rPr>
              <a:t>sous</a:t>
            </a:r>
            <a:r>
              <a:rPr lang="en-US" sz="2000" dirty="0">
                <a:solidFill>
                  <a:schemeClr val="bg1"/>
                </a:solidFill>
                <a:latin typeface="Arial" pitchFamily="34" charset="0"/>
                <a:cs typeface="Arial" pitchFamily="34" charset="0"/>
              </a:rPr>
              <a:t> </a:t>
            </a:r>
            <a:r>
              <a:rPr lang="en-US" sz="2000" dirty="0" err="1">
                <a:solidFill>
                  <a:schemeClr val="bg1"/>
                </a:solidFill>
                <a:latin typeface="Arial" pitchFamily="34" charset="0"/>
                <a:cs typeface="Arial" pitchFamily="34" charset="0"/>
              </a:rPr>
              <a:t>jacents</a:t>
            </a:r>
            <a:r>
              <a:rPr lang="en-US" sz="2000" dirty="0">
                <a:solidFill>
                  <a:schemeClr val="bg1"/>
                </a:solidFill>
                <a:latin typeface="Arial" pitchFamily="34" charset="0"/>
                <a:cs typeface="Arial" pitchFamily="34" charset="0"/>
              </a:rPr>
              <a:t>.</a:t>
            </a:r>
          </a:p>
          <a:p>
            <a:pPr lvl="0">
              <a:spcAft>
                <a:spcPts val="1414"/>
              </a:spcAft>
              <a:buClr>
                <a:srgbClr val="0070C0"/>
              </a:buClr>
              <a:buSzPct val="100000"/>
              <a:buAutoNum type="arabicPeriod"/>
            </a:pPr>
            <a:r>
              <a:rPr lang="en-US" sz="2000" dirty="0" err="1">
                <a:solidFill>
                  <a:schemeClr val="bg1"/>
                </a:solidFill>
                <a:latin typeface="Arial" pitchFamily="34" charset="0"/>
                <a:cs typeface="Arial" pitchFamily="34" charset="0"/>
              </a:rPr>
              <a:t>Ajouter</a:t>
            </a:r>
            <a:r>
              <a:rPr lang="en-US" sz="2000" dirty="0">
                <a:solidFill>
                  <a:schemeClr val="bg1"/>
                </a:solidFill>
                <a:latin typeface="Arial" pitchFamily="34" charset="0"/>
                <a:cs typeface="Arial" pitchFamily="34" charset="0"/>
              </a:rPr>
              <a:t> </a:t>
            </a:r>
            <a:r>
              <a:rPr lang="en-US" sz="2000" dirty="0" err="1">
                <a:solidFill>
                  <a:schemeClr val="bg1"/>
                </a:solidFill>
                <a:latin typeface="Arial" pitchFamily="34" charset="0"/>
                <a:cs typeface="Arial" pitchFamily="34" charset="0"/>
              </a:rPr>
              <a:t>l'outil</a:t>
            </a:r>
            <a:r>
              <a:rPr lang="en-US" sz="2000" dirty="0">
                <a:solidFill>
                  <a:schemeClr val="bg1"/>
                </a:solidFill>
                <a:latin typeface="Arial" pitchFamily="34" charset="0"/>
                <a:cs typeface="Arial" pitchFamily="34" charset="0"/>
              </a:rPr>
              <a:t> </a:t>
            </a:r>
            <a:r>
              <a:rPr lang="en-US" sz="2000" dirty="0" err="1">
                <a:solidFill>
                  <a:schemeClr val="bg1"/>
                </a:solidFill>
                <a:latin typeface="Arial" pitchFamily="34" charset="0"/>
                <a:cs typeface="Arial" pitchFamily="34" charset="0"/>
              </a:rPr>
              <a:t>dans</a:t>
            </a:r>
            <a:r>
              <a:rPr lang="en-US" sz="2000" dirty="0">
                <a:solidFill>
                  <a:schemeClr val="bg1"/>
                </a:solidFill>
                <a:latin typeface="Arial" pitchFamily="34" charset="0"/>
                <a:cs typeface="Arial" pitchFamily="34" charset="0"/>
              </a:rPr>
              <a:t> le tool_conf.xml</a:t>
            </a:r>
          </a:p>
          <a:p>
            <a:pPr lvl="0">
              <a:spcAft>
                <a:spcPts val="1414"/>
              </a:spcAft>
              <a:buClr>
                <a:srgbClr val="0070C0"/>
              </a:buClr>
              <a:buSzPct val="100000"/>
              <a:buAutoNum type="arabicPeriod"/>
            </a:pPr>
            <a:r>
              <a:rPr lang="en-US" sz="2000" dirty="0" err="1" smtClean="0">
                <a:solidFill>
                  <a:schemeClr val="bg1"/>
                </a:solidFill>
                <a:latin typeface="Arial" pitchFamily="34" charset="0"/>
                <a:cs typeface="Arial" pitchFamily="34" charset="0"/>
              </a:rPr>
              <a:t>Configuer</a:t>
            </a:r>
            <a:r>
              <a:rPr lang="en-US" sz="2000" dirty="0" smtClean="0">
                <a:solidFill>
                  <a:schemeClr val="bg1"/>
                </a:solidFill>
                <a:latin typeface="Arial" pitchFamily="34" charset="0"/>
                <a:cs typeface="Arial" pitchFamily="34" charset="0"/>
              </a:rPr>
              <a:t> en mode </a:t>
            </a:r>
            <a:r>
              <a:rPr lang="en-US" sz="2000" dirty="0" err="1" smtClean="0">
                <a:solidFill>
                  <a:schemeClr val="bg1"/>
                </a:solidFill>
                <a:latin typeface="Arial" pitchFamily="34" charset="0"/>
                <a:cs typeface="Arial" pitchFamily="34" charset="0"/>
              </a:rPr>
              <a:t>exécution</a:t>
            </a:r>
            <a:endParaRPr lang="en-US" sz="2000" dirty="0">
              <a:solidFill>
                <a:schemeClr val="bg1"/>
              </a:solidFill>
              <a:latin typeface="Arial" pitchFamily="34" charset="0"/>
              <a:cs typeface="Arial" pitchFamily="34" charset="0"/>
            </a:endParaRPr>
          </a:p>
          <a:p>
            <a:pPr lvl="0">
              <a:spcAft>
                <a:spcPts val="1414"/>
              </a:spcAft>
              <a:buClr>
                <a:srgbClr val="0070C0"/>
              </a:buClr>
              <a:buSzPct val="100000"/>
              <a:buAutoNum type="arabicPeriod"/>
            </a:pPr>
            <a:r>
              <a:rPr lang="en-US" sz="2000" dirty="0" err="1">
                <a:solidFill>
                  <a:schemeClr val="bg1"/>
                </a:solidFill>
                <a:latin typeface="Arial" pitchFamily="34" charset="0"/>
                <a:cs typeface="Arial" pitchFamily="34" charset="0"/>
              </a:rPr>
              <a:t>Redémarrer</a:t>
            </a:r>
            <a:r>
              <a:rPr lang="en-US" sz="2000" dirty="0">
                <a:solidFill>
                  <a:schemeClr val="bg1"/>
                </a:solidFill>
                <a:latin typeface="Arial" pitchFamily="34" charset="0"/>
                <a:cs typeface="Arial" pitchFamily="34" charset="0"/>
              </a:rPr>
              <a:t> </a:t>
            </a:r>
            <a:r>
              <a:rPr lang="en-US" sz="2000" dirty="0" smtClean="0">
                <a:solidFill>
                  <a:schemeClr val="bg1"/>
                </a:solidFill>
                <a:latin typeface="Arial" pitchFamily="34" charset="0"/>
                <a:cs typeface="Arial" pitchFamily="34" charset="0"/>
              </a:rPr>
              <a:t>la machine pour tester.</a:t>
            </a:r>
            <a:endParaRPr lang="en-US" sz="2000" dirty="0">
              <a:solidFill>
                <a:schemeClr val="bg1"/>
              </a:solidFill>
              <a:latin typeface="Arial" pitchFamily="34" charset="0"/>
              <a:cs typeface="Arial" pitchFamily="34" charset="0"/>
            </a:endParaRPr>
          </a:p>
          <a:p>
            <a:pPr lvl="0">
              <a:spcAft>
                <a:spcPts val="1414"/>
              </a:spcAft>
              <a:buClr>
                <a:srgbClr val="0070C0"/>
              </a:buClr>
              <a:buSzPct val="100000"/>
              <a:buAutoNum type="arabicPeriod"/>
            </a:pPr>
            <a:r>
              <a:rPr lang="en-US" sz="2000" dirty="0">
                <a:solidFill>
                  <a:schemeClr val="bg1"/>
                </a:solidFill>
                <a:latin typeface="Arial" pitchFamily="34" charset="0"/>
                <a:cs typeface="Arial" pitchFamily="34" charset="0"/>
              </a:rPr>
              <a:t>Tester et </a:t>
            </a:r>
            <a:r>
              <a:rPr lang="en-US" sz="2000" dirty="0" err="1">
                <a:solidFill>
                  <a:schemeClr val="bg1"/>
                </a:solidFill>
                <a:latin typeface="Arial" pitchFamily="34" charset="0"/>
                <a:cs typeface="Arial" pitchFamily="34" charset="0"/>
              </a:rPr>
              <a:t>corriger</a:t>
            </a:r>
            <a:r>
              <a:rPr lang="en-US" sz="2000" dirty="0">
                <a:solidFill>
                  <a:schemeClr val="bg1"/>
                </a:solidFill>
                <a:latin typeface="Arial" pitchFamily="34" charset="0"/>
                <a:cs typeface="Arial" pitchFamily="34" charset="0"/>
              </a:rPr>
              <a:t> -&gt; retour à </a:t>
            </a:r>
            <a:r>
              <a:rPr lang="en-US" sz="2000" dirty="0" err="1">
                <a:solidFill>
                  <a:schemeClr val="bg1"/>
                </a:solidFill>
                <a:latin typeface="Arial" pitchFamily="34" charset="0"/>
                <a:cs typeface="Arial" pitchFamily="34" charset="0"/>
              </a:rPr>
              <a:t>l’étape</a:t>
            </a:r>
            <a:r>
              <a:rPr lang="en-US" sz="2000" dirty="0">
                <a:solidFill>
                  <a:schemeClr val="bg1"/>
                </a:solidFill>
                <a:latin typeface="Arial" pitchFamily="34" charset="0"/>
                <a:cs typeface="Arial" pitchFamily="34" charset="0"/>
              </a:rPr>
              <a:t> 7.</a:t>
            </a:r>
          </a:p>
          <a:p>
            <a:pPr lvl="0">
              <a:spcAft>
                <a:spcPts val="1414"/>
              </a:spcAft>
              <a:buClr>
                <a:srgbClr val="0070C0"/>
              </a:buClr>
              <a:buSzPct val="100000"/>
              <a:buAutoNum type="arabicPeriod"/>
            </a:pPr>
            <a:r>
              <a:rPr lang="en-US" sz="2000" dirty="0" err="1">
                <a:solidFill>
                  <a:schemeClr val="bg1"/>
                </a:solidFill>
                <a:latin typeface="Arial" pitchFamily="34" charset="0"/>
                <a:cs typeface="Arial" pitchFamily="34" charset="0"/>
              </a:rPr>
              <a:t>Transmettre</a:t>
            </a:r>
            <a:r>
              <a:rPr lang="en-US" sz="2000" dirty="0">
                <a:solidFill>
                  <a:schemeClr val="bg1"/>
                </a:solidFill>
                <a:latin typeface="Arial" pitchFamily="34" charset="0"/>
                <a:cs typeface="Arial" pitchFamily="34" charset="0"/>
              </a:rPr>
              <a:t> </a:t>
            </a:r>
            <a:r>
              <a:rPr lang="en-US" sz="2000" dirty="0" err="1">
                <a:solidFill>
                  <a:schemeClr val="bg1"/>
                </a:solidFill>
                <a:latin typeface="Arial" pitchFamily="34" charset="0"/>
                <a:cs typeface="Arial" pitchFamily="34" charset="0"/>
              </a:rPr>
              <a:t>votre</a:t>
            </a:r>
            <a:r>
              <a:rPr lang="en-US" sz="2000" dirty="0">
                <a:solidFill>
                  <a:schemeClr val="bg1"/>
                </a:solidFill>
                <a:latin typeface="Arial" pitchFamily="34" charset="0"/>
                <a:cs typeface="Arial" pitchFamily="34" charset="0"/>
              </a:rPr>
              <a:t> code </a:t>
            </a:r>
            <a:r>
              <a:rPr lang="en-US" sz="2000" dirty="0" err="1">
                <a:solidFill>
                  <a:schemeClr val="bg1"/>
                </a:solidFill>
                <a:latin typeface="Arial" pitchFamily="34" charset="0"/>
                <a:cs typeface="Arial" pitchFamily="34" charset="0"/>
              </a:rPr>
              <a:t>dans</a:t>
            </a:r>
            <a:r>
              <a:rPr lang="en-US" sz="2000" dirty="0">
                <a:solidFill>
                  <a:schemeClr val="bg1"/>
                </a:solidFill>
                <a:latin typeface="Arial" pitchFamily="34" charset="0"/>
                <a:cs typeface="Arial" pitchFamily="34" charset="0"/>
              </a:rPr>
              <a:t> le SVN Galaxy pour un passage en production</a:t>
            </a:r>
          </a:p>
        </p:txBody>
      </p:sp>
      <p:pic>
        <p:nvPicPr>
          <p:cNvPr id="4" name="Picture 2"/>
          <p:cNvPicPr>
            <a:picLocks noChangeAspect="1"/>
          </p:cNvPicPr>
          <p:nvPr/>
        </p:nvPicPr>
        <p:blipFill>
          <a:blip r:embed="rId3" cstate="print"/>
          <a:srcRect/>
          <a:stretch>
            <a:fillRect/>
          </a:stretch>
        </p:blipFill>
        <p:spPr>
          <a:xfrm>
            <a:off x="5256336" y="827509"/>
            <a:ext cx="1587600" cy="464400"/>
          </a:xfrm>
          <a:prstGeom prst="rect">
            <a:avLst/>
          </a:prstGeom>
          <a:noFill/>
          <a:ln>
            <a:noFill/>
          </a:ln>
        </p:spPr>
      </p:pic>
      <p:pic>
        <p:nvPicPr>
          <p:cNvPr id="5" name="Picture 3"/>
          <p:cNvPicPr>
            <a:picLocks noChangeAspect="1"/>
          </p:cNvPicPr>
          <p:nvPr/>
        </p:nvPicPr>
        <p:blipFill>
          <a:blip r:embed="rId4" cstate="print"/>
          <a:srcRect/>
          <a:stretch>
            <a:fillRect/>
          </a:stretch>
        </p:blipFill>
        <p:spPr>
          <a:xfrm>
            <a:off x="6627600" y="1259557"/>
            <a:ext cx="3013920" cy="776880"/>
          </a:xfrm>
          <a:prstGeom prst="rect">
            <a:avLst/>
          </a:prstGeom>
          <a:noFill/>
          <a:ln>
            <a:noFill/>
          </a:ln>
        </p:spPr>
      </p:pic>
      <p:sp>
        <p:nvSpPr>
          <p:cNvPr id="6" name="Titre 1"/>
          <p:cNvSpPr txBox="1">
            <a:spLocks noGrp="1"/>
          </p:cNvSpPr>
          <p:nvPr>
            <p:ph type="title"/>
          </p:nvPr>
        </p:nvSpPr>
        <p:spPr>
          <a:xfrm>
            <a:off x="557640" y="35280"/>
            <a:ext cx="8442360" cy="88631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smtClean="0"/>
              <a:t>Etapes pour l’ajout d’un nouveau </a:t>
            </a:r>
            <a:r>
              <a:rPr lang="fr-FR" dirty="0" err="1" smtClean="0"/>
              <a:t>wrapper</a:t>
            </a:r>
            <a:endParaRPr lang="fr-FR" dirty="0"/>
          </a:p>
        </p:txBody>
      </p:sp>
      <p:grpSp>
        <p:nvGrpSpPr>
          <p:cNvPr id="7" name="Diagramme 6"/>
          <p:cNvGrpSpPr/>
          <p:nvPr/>
        </p:nvGrpSpPr>
        <p:grpSpPr>
          <a:xfrm>
            <a:off x="6052320" y="4278757"/>
            <a:ext cx="3810600" cy="2381400"/>
            <a:chOff x="6052320" y="366480"/>
            <a:chExt cx="3810600" cy="2381400"/>
          </a:xfrm>
        </p:grpSpPr>
        <p:sp>
          <p:nvSpPr>
            <p:cNvPr id="8" name="Forme libre 7"/>
            <p:cNvSpPr/>
            <p:nvPr/>
          </p:nvSpPr>
          <p:spPr>
            <a:xfrm>
              <a:off x="6052320" y="366480"/>
              <a:ext cx="3810600" cy="2381399"/>
            </a:xfrm>
            <a:custGeom>
              <a:avLst/>
              <a:gdLst>
                <a:gd name="f0" fmla="val 10800000"/>
                <a:gd name="f1" fmla="val 5400000"/>
                <a:gd name="f2" fmla="val 180"/>
                <a:gd name="f3" fmla="val w"/>
                <a:gd name="f4" fmla="val h"/>
                <a:gd name="f5" fmla="val ss"/>
                <a:gd name="f6" fmla="val 0"/>
                <a:gd name="f7" fmla="*/ 5419351 1 1725033"/>
                <a:gd name="f8" fmla="val 25000"/>
                <a:gd name="f9" fmla="+- 0 0 0"/>
                <a:gd name="f10" fmla="abs f3"/>
                <a:gd name="f11" fmla="abs f4"/>
                <a:gd name="f12" fmla="abs f5"/>
                <a:gd name="f13" fmla="*/ f1 1 14"/>
                <a:gd name="f14" fmla="*/ f9 f0 1"/>
                <a:gd name="f15" fmla="?: f10 f3 1"/>
                <a:gd name="f16" fmla="?: f11 f4 1"/>
                <a:gd name="f17" fmla="?: f12 f5 1"/>
                <a:gd name="f18" fmla="+- f13 f1 0"/>
                <a:gd name="f19" fmla="*/ f14 1 f2"/>
                <a:gd name="f20" fmla="*/ f15 1 21600"/>
                <a:gd name="f21" fmla="*/ f16 1 21600"/>
                <a:gd name="f22" fmla="*/ 21600 f15 1"/>
                <a:gd name="f23" fmla="*/ 21600 f16 1"/>
                <a:gd name="f24" fmla="*/ f18 f7 1"/>
                <a:gd name="f25" fmla="+- f19 0 f1"/>
                <a:gd name="f26" fmla="min f21 f20"/>
                <a:gd name="f27" fmla="*/ f22 1 f17"/>
                <a:gd name="f28" fmla="*/ f23 1 f17"/>
                <a:gd name="f29" fmla="*/ f24 1 f0"/>
                <a:gd name="f30" fmla="val f27"/>
                <a:gd name="f31" fmla="val f28"/>
                <a:gd name="f32" fmla="+- 0 0 f29"/>
                <a:gd name="f33" fmla="*/ f6 f26 1"/>
                <a:gd name="f34" fmla="+- f31 0 f6"/>
                <a:gd name="f35" fmla="+- f30 0 f6"/>
                <a:gd name="f36" fmla="+- 0 0 f32"/>
                <a:gd name="f37" fmla="*/ f30 f26 1"/>
                <a:gd name="f38" fmla="*/ f31 f26 1"/>
                <a:gd name="f39" fmla="*/ f34 1 6"/>
                <a:gd name="f40" fmla="*/ f35 1 4"/>
                <a:gd name="f41" fmla="*/ f35 1 6"/>
                <a:gd name="f42" fmla="min f35 f34"/>
                <a:gd name="f43" fmla="*/ f34 f8 1"/>
                <a:gd name="f44" fmla="*/ f34 1 20"/>
                <a:gd name="f45" fmla="*/ f36 f0 1"/>
                <a:gd name="f46" fmla="*/ f42 1 8"/>
                <a:gd name="f47" fmla="*/ f43 1 100000"/>
                <a:gd name="f48" fmla="*/ f42 f8 1"/>
                <a:gd name="f49" fmla="*/ f39 1 2"/>
                <a:gd name="f50" fmla="+- f39 f39 0"/>
                <a:gd name="f51" fmla="*/ f45 1 f7"/>
                <a:gd name="f52" fmla="*/ f41 f26 1"/>
                <a:gd name="f53" fmla="*/ f40 f26 1"/>
                <a:gd name="f54" fmla="*/ f48 1 100000"/>
                <a:gd name="f55" fmla="+- f6 f46 0"/>
                <a:gd name="f56" fmla="*/ 1 f46 1"/>
                <a:gd name="f57" fmla="*/ 1 f47 1"/>
                <a:gd name="f58" fmla="+- f51 0 f1"/>
                <a:gd name="f59" fmla="*/ f50 f26 1"/>
                <a:gd name="f60" fmla="+- f30 0 f54"/>
                <a:gd name="f61" fmla="tan 1 f58"/>
                <a:gd name="f62" fmla="+- f55 f47 0"/>
                <a:gd name="f63" fmla="*/ f55 f26 1"/>
                <a:gd name="f64" fmla="*/ 1 1 f61"/>
                <a:gd name="f65" fmla="+- f62 f46 0"/>
                <a:gd name="f66" fmla="+- f62 f49 0"/>
                <a:gd name="f67" fmla="*/ f60 f26 1"/>
                <a:gd name="f68" fmla="*/ f62 f26 1"/>
                <a:gd name="f69" fmla="*/ f56 1 f64"/>
                <a:gd name="f70" fmla="*/ f57 1 f64"/>
                <a:gd name="f71" fmla="+- f65 0 f6"/>
                <a:gd name="f72" fmla="*/ f65 f26 1"/>
                <a:gd name="f73" fmla="*/ f66 f26 1"/>
                <a:gd name="f74" fmla="+- f60 0 f69"/>
                <a:gd name="f75" fmla="+- f60 f70 0"/>
                <a:gd name="f76" fmla="*/ f71 1 2"/>
                <a:gd name="f77" fmla="+- f75 f69 0"/>
                <a:gd name="f78" fmla="+- f6 f76 0"/>
                <a:gd name="f79" fmla="*/ f74 f26 1"/>
                <a:gd name="f80" fmla="*/ f75 f26 1"/>
                <a:gd name="f81" fmla="+- f78 0 f44"/>
                <a:gd name="f82" fmla="*/ f77 f26 1"/>
                <a:gd name="f83" fmla="*/ f81 f26 1"/>
              </a:gdLst>
              <a:ahLst/>
              <a:cxnLst>
                <a:cxn ang="3cd4">
                  <a:pos x="hc" y="t"/>
                </a:cxn>
                <a:cxn ang="0">
                  <a:pos x="r" y="vc"/>
                </a:cxn>
                <a:cxn ang="cd4">
                  <a:pos x="hc" y="b"/>
                </a:cxn>
                <a:cxn ang="cd2">
                  <a:pos x="l" y="vc"/>
                </a:cxn>
                <a:cxn ang="f25">
                  <a:pos x="f33" y="f38"/>
                </a:cxn>
                <a:cxn ang="f25">
                  <a:pos x="f79" y="f33"/>
                </a:cxn>
                <a:cxn ang="f25">
                  <a:pos x="f37" y="f83"/>
                </a:cxn>
                <a:cxn ang="f25">
                  <a:pos x="f82" y="f72"/>
                </a:cxn>
              </a:cxnLst>
              <a:rect l="f33" t="f33" r="f37" b="f38"/>
              <a:pathLst>
                <a:path>
                  <a:moveTo>
                    <a:pt x="f33" y="f38"/>
                  </a:moveTo>
                  <a:quadBezTo>
                    <a:pt x="f52" y="f59"/>
                    <a:pt x="f67" y="f63"/>
                  </a:quadBezTo>
                  <a:lnTo>
                    <a:pt x="f79" y="f33"/>
                  </a:lnTo>
                  <a:lnTo>
                    <a:pt x="f37" y="f83"/>
                  </a:lnTo>
                  <a:lnTo>
                    <a:pt x="f82" y="f72"/>
                  </a:lnTo>
                  <a:lnTo>
                    <a:pt x="f80" y="f68"/>
                  </a:lnTo>
                  <a:quadBezTo>
                    <a:pt x="f53" y="f73"/>
                    <a:pt x="f33" y="f38"/>
                  </a:quadBezTo>
                  <a:close/>
                </a:path>
              </a:pathLst>
            </a:custGeom>
            <a:solidFill>
              <a:srgbClr val="D0D8E8"/>
            </a:solidFill>
            <a:ln>
              <a:no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9" name="Forme libre 8"/>
            <p:cNvSpPr/>
            <p:nvPr/>
          </p:nvSpPr>
          <p:spPr>
            <a:xfrm>
              <a:off x="6427440" y="2137320"/>
              <a:ext cx="87840" cy="87480"/>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4F81BD"/>
            </a:solidFill>
            <a:ln w="25560">
              <a:solidFill>
                <a:srgbClr val="FFFFFF"/>
              </a:solid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0" name="Forme libre 9"/>
            <p:cNvSpPr/>
            <p:nvPr/>
          </p:nvSpPr>
          <p:spPr>
            <a:xfrm>
              <a:off x="6471360" y="2181240"/>
              <a:ext cx="499320" cy="566640"/>
            </a:xfrm>
            <a:custGeom>
              <a:avLst/>
              <a:gdLst>
                <a:gd name="f0" fmla="val 10800000"/>
                <a:gd name="f1" fmla="val 5400000"/>
                <a:gd name="f2" fmla="val 180"/>
                <a:gd name="f3" fmla="val w"/>
                <a:gd name="f4" fmla="val h"/>
                <a:gd name="f5" fmla="val 0"/>
                <a:gd name="f6" fmla="val 452786"/>
                <a:gd name="f7" fmla="val 514137"/>
                <a:gd name="f8" fmla="+- 0 0 0"/>
                <a:gd name="f9" fmla="*/ f3 1 452786"/>
                <a:gd name="f10" fmla="*/ f4 1 514137"/>
                <a:gd name="f11" fmla="+- f7 0 f5"/>
                <a:gd name="f12" fmla="+- f6 0 f5"/>
                <a:gd name="f13" fmla="*/ f8 f0 1"/>
                <a:gd name="f14" fmla="*/ f12 1 452786"/>
                <a:gd name="f15" fmla="*/ f11 1 514137"/>
                <a:gd name="f16" fmla="*/ 0 f12 1"/>
                <a:gd name="f17" fmla="*/ 0 f11 1"/>
                <a:gd name="f18" fmla="*/ 452786 f12 1"/>
                <a:gd name="f19" fmla="*/ 514137 f11 1"/>
                <a:gd name="f20" fmla="*/ f13 1 f2"/>
                <a:gd name="f21" fmla="*/ f16 1 452786"/>
                <a:gd name="f22" fmla="*/ f17 1 514137"/>
                <a:gd name="f23" fmla="*/ f18 1 452786"/>
                <a:gd name="f24" fmla="*/ f19 1 514137"/>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452786" h="514137">
                  <a:moveTo>
                    <a:pt x="f5" y="f5"/>
                  </a:moveTo>
                  <a:lnTo>
                    <a:pt x="f6" y="f5"/>
                  </a:lnTo>
                  <a:lnTo>
                    <a:pt x="f6" y="f7"/>
                  </a:lnTo>
                  <a:lnTo>
                    <a:pt x="f5" y="f7"/>
                  </a:lnTo>
                  <a:lnTo>
                    <a:pt x="f5" y="f5"/>
                  </a:lnTo>
                  <a:close/>
                </a:path>
              </a:pathLst>
            </a:custGeom>
            <a:noFill/>
            <a:ln>
              <a:noFill/>
              <a:prstDash val="solid"/>
            </a:ln>
          </p:spPr>
          <p:txBody>
            <a:bodyPr vert="horz" wrap="square" lIns="4212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90000"/>
                </a:lnSpc>
                <a:spcBef>
                  <a:spcPts val="0"/>
                </a:spcBef>
                <a:spcAft>
                  <a:spcPts val="300"/>
                </a:spcAft>
                <a:buNone/>
                <a:tabLst/>
              </a:pPr>
              <a:r>
                <a:rPr lang="fr-FR" sz="800" b="0" i="0" u="none" strike="noStrike" kern="1200" spc="0" baseline="0">
                  <a:ln>
                    <a:noFill/>
                  </a:ln>
                  <a:solidFill>
                    <a:srgbClr val="000000"/>
                  </a:solidFill>
                  <a:latin typeface="Calibri" pitchFamily="18"/>
                  <a:ea typeface="Microsoft YaHei" pitchFamily="2"/>
                  <a:cs typeface="Mangal" pitchFamily="2"/>
                </a:rPr>
                <a:t>Créer xml</a:t>
              </a:r>
            </a:p>
          </p:txBody>
        </p:sp>
        <p:sp>
          <p:nvSpPr>
            <p:cNvPr id="11" name="Forme libre 10"/>
            <p:cNvSpPr/>
            <p:nvPr/>
          </p:nvSpPr>
          <p:spPr>
            <a:xfrm>
              <a:off x="6901920" y="1681560"/>
              <a:ext cx="137520" cy="137520"/>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4F81BD"/>
            </a:solidFill>
            <a:ln w="25560">
              <a:solidFill>
                <a:srgbClr val="FFFFFF"/>
              </a:solid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2" name="Forme libre 11"/>
            <p:cNvSpPr/>
            <p:nvPr/>
          </p:nvSpPr>
          <p:spPr>
            <a:xfrm>
              <a:off x="6970319" y="1749960"/>
              <a:ext cx="632520" cy="997560"/>
            </a:xfrm>
            <a:custGeom>
              <a:avLst/>
              <a:gdLst>
                <a:gd name="f0" fmla="val 10800000"/>
                <a:gd name="f1" fmla="val 5400000"/>
                <a:gd name="f2" fmla="val 180"/>
                <a:gd name="f3" fmla="val w"/>
                <a:gd name="f4" fmla="val h"/>
                <a:gd name="f5" fmla="val 0"/>
                <a:gd name="f6" fmla="val 573759"/>
                <a:gd name="f7" fmla="val 905140"/>
                <a:gd name="f8" fmla="+- 0 0 0"/>
                <a:gd name="f9" fmla="*/ f3 1 573759"/>
                <a:gd name="f10" fmla="*/ f4 1 905140"/>
                <a:gd name="f11" fmla="+- f7 0 f5"/>
                <a:gd name="f12" fmla="+- f6 0 f5"/>
                <a:gd name="f13" fmla="*/ f8 f0 1"/>
                <a:gd name="f14" fmla="*/ f12 1 573759"/>
                <a:gd name="f15" fmla="*/ f11 1 905140"/>
                <a:gd name="f16" fmla="*/ 0 f12 1"/>
                <a:gd name="f17" fmla="*/ 0 f11 1"/>
                <a:gd name="f18" fmla="*/ 573759 f12 1"/>
                <a:gd name="f19" fmla="*/ 905140 f11 1"/>
                <a:gd name="f20" fmla="*/ f13 1 f2"/>
                <a:gd name="f21" fmla="*/ f16 1 573759"/>
                <a:gd name="f22" fmla="*/ f17 1 905140"/>
                <a:gd name="f23" fmla="*/ f18 1 573759"/>
                <a:gd name="f24" fmla="*/ f19 1 90514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573759" h="905140">
                  <a:moveTo>
                    <a:pt x="f5" y="f5"/>
                  </a:moveTo>
                  <a:lnTo>
                    <a:pt x="f6" y="f5"/>
                  </a:lnTo>
                  <a:lnTo>
                    <a:pt x="f6" y="f7"/>
                  </a:lnTo>
                  <a:lnTo>
                    <a:pt x="f5" y="f7"/>
                  </a:lnTo>
                  <a:lnTo>
                    <a:pt x="f5" y="f5"/>
                  </a:lnTo>
                  <a:close/>
                </a:path>
              </a:pathLst>
            </a:custGeom>
            <a:noFill/>
            <a:ln>
              <a:noFill/>
              <a:prstDash val="solid"/>
            </a:ln>
          </p:spPr>
          <p:txBody>
            <a:bodyPr vert="horz" wrap="square" lIns="6588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90000"/>
                </a:lnSpc>
                <a:spcBef>
                  <a:spcPts val="0"/>
                </a:spcBef>
                <a:spcAft>
                  <a:spcPts val="300"/>
                </a:spcAft>
                <a:buNone/>
                <a:tabLst/>
              </a:pPr>
              <a:r>
                <a:rPr lang="fr-FR" sz="800" b="0" i="0" u="none" strike="noStrike" kern="1200" spc="0" baseline="0">
                  <a:ln>
                    <a:noFill/>
                  </a:ln>
                  <a:solidFill>
                    <a:srgbClr val="000000"/>
                  </a:solidFill>
                  <a:latin typeface="Calibri" pitchFamily="18"/>
                  <a:ea typeface="Microsoft YaHei" pitchFamily="2"/>
                  <a:cs typeface="Mangal" pitchFamily="2"/>
                </a:rPr>
                <a:t>Créer un perl</a:t>
              </a:r>
            </a:p>
          </p:txBody>
        </p:sp>
        <p:sp>
          <p:nvSpPr>
            <p:cNvPr id="13" name="Forme libre 12"/>
            <p:cNvSpPr/>
            <p:nvPr/>
          </p:nvSpPr>
          <p:spPr>
            <a:xfrm>
              <a:off x="7511760" y="1317960"/>
              <a:ext cx="182880" cy="183240"/>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4F81BD"/>
            </a:solidFill>
            <a:ln w="25560">
              <a:solidFill>
                <a:srgbClr val="FFFFFF"/>
              </a:solid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4" name="Forme libre 13"/>
            <p:cNvSpPr/>
            <p:nvPr/>
          </p:nvSpPr>
          <p:spPr>
            <a:xfrm>
              <a:off x="7602840" y="1409399"/>
              <a:ext cx="735480" cy="1338120"/>
            </a:xfrm>
            <a:custGeom>
              <a:avLst/>
              <a:gdLst>
                <a:gd name="f0" fmla="val 10800000"/>
                <a:gd name="f1" fmla="val 5400000"/>
                <a:gd name="f2" fmla="val 180"/>
                <a:gd name="f3" fmla="val w"/>
                <a:gd name="f4" fmla="val h"/>
                <a:gd name="f5" fmla="val 0"/>
                <a:gd name="f6" fmla="val 667082"/>
                <a:gd name="f7" fmla="val 1214054"/>
                <a:gd name="f8" fmla="+- 0 0 0"/>
                <a:gd name="f9" fmla="*/ f3 1 667082"/>
                <a:gd name="f10" fmla="*/ f4 1 1214054"/>
                <a:gd name="f11" fmla="+- f7 0 f5"/>
                <a:gd name="f12" fmla="+- f6 0 f5"/>
                <a:gd name="f13" fmla="*/ f8 f0 1"/>
                <a:gd name="f14" fmla="*/ f12 1 667082"/>
                <a:gd name="f15" fmla="*/ f11 1 1214054"/>
                <a:gd name="f16" fmla="*/ 0 f12 1"/>
                <a:gd name="f17" fmla="*/ 0 f11 1"/>
                <a:gd name="f18" fmla="*/ 667082 f12 1"/>
                <a:gd name="f19" fmla="*/ 1214054 f11 1"/>
                <a:gd name="f20" fmla="*/ f13 1 f2"/>
                <a:gd name="f21" fmla="*/ f16 1 667082"/>
                <a:gd name="f22" fmla="*/ f17 1 1214054"/>
                <a:gd name="f23" fmla="*/ f18 1 667082"/>
                <a:gd name="f24" fmla="*/ f19 1 121405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667082" h="1214054">
                  <a:moveTo>
                    <a:pt x="f5" y="f5"/>
                  </a:moveTo>
                  <a:lnTo>
                    <a:pt x="f6" y="f5"/>
                  </a:lnTo>
                  <a:lnTo>
                    <a:pt x="f6" y="f7"/>
                  </a:lnTo>
                  <a:lnTo>
                    <a:pt x="f5" y="f7"/>
                  </a:lnTo>
                  <a:lnTo>
                    <a:pt x="f5" y="f5"/>
                  </a:lnTo>
                  <a:close/>
                </a:path>
              </a:pathLst>
            </a:custGeom>
            <a:noFill/>
            <a:ln>
              <a:noFill/>
              <a:prstDash val="solid"/>
            </a:ln>
          </p:spPr>
          <p:txBody>
            <a:bodyPr vert="horz" wrap="square" lIns="8784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90000"/>
                </a:lnSpc>
                <a:spcBef>
                  <a:spcPts val="0"/>
                </a:spcBef>
                <a:spcAft>
                  <a:spcPts val="300"/>
                </a:spcAft>
                <a:buNone/>
                <a:tabLst/>
              </a:pPr>
              <a:r>
                <a:rPr lang="fr-FR" sz="800" b="0" i="0" u="none" strike="noStrike" kern="1200" spc="0" baseline="0">
                  <a:ln>
                    <a:noFill/>
                  </a:ln>
                  <a:solidFill>
                    <a:srgbClr val="000000"/>
                  </a:solidFill>
                  <a:latin typeface="Calibri" pitchFamily="18"/>
                  <a:ea typeface="Microsoft YaHei" pitchFamily="2"/>
                  <a:cs typeface="Mangal" pitchFamily="2"/>
                </a:rPr>
                <a:t>Ajouter dans tool_conf.xml</a:t>
              </a:r>
            </a:p>
          </p:txBody>
        </p:sp>
        <p:sp>
          <p:nvSpPr>
            <p:cNvPr id="15" name="Forme libre 14"/>
            <p:cNvSpPr/>
            <p:nvPr/>
          </p:nvSpPr>
          <p:spPr>
            <a:xfrm>
              <a:off x="8220600" y="1034279"/>
              <a:ext cx="236160" cy="236160"/>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4F81BD"/>
            </a:solidFill>
            <a:ln w="25560">
              <a:solidFill>
                <a:srgbClr val="FFFFFF"/>
              </a:solid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6" name="Forme libre 15"/>
            <p:cNvSpPr/>
            <p:nvPr/>
          </p:nvSpPr>
          <p:spPr>
            <a:xfrm>
              <a:off x="8338320" y="1152360"/>
              <a:ext cx="762120" cy="1595160"/>
            </a:xfrm>
            <a:custGeom>
              <a:avLst/>
              <a:gdLst>
                <a:gd name="f0" fmla="val 10800000"/>
                <a:gd name="f1" fmla="val 5400000"/>
                <a:gd name="f2" fmla="val 180"/>
                <a:gd name="f3" fmla="val w"/>
                <a:gd name="f4" fmla="val h"/>
                <a:gd name="f5" fmla="val 0"/>
                <a:gd name="f6" fmla="val 691276"/>
                <a:gd name="f7" fmla="val 1447360"/>
                <a:gd name="f8" fmla="+- 0 0 0"/>
                <a:gd name="f9" fmla="*/ f3 1 691276"/>
                <a:gd name="f10" fmla="*/ f4 1 1447360"/>
                <a:gd name="f11" fmla="+- f7 0 f5"/>
                <a:gd name="f12" fmla="+- f6 0 f5"/>
                <a:gd name="f13" fmla="*/ f8 f0 1"/>
                <a:gd name="f14" fmla="*/ f12 1 691276"/>
                <a:gd name="f15" fmla="*/ f11 1 1447360"/>
                <a:gd name="f16" fmla="*/ 0 f12 1"/>
                <a:gd name="f17" fmla="*/ 0 f11 1"/>
                <a:gd name="f18" fmla="*/ 691276 f12 1"/>
                <a:gd name="f19" fmla="*/ 1447360 f11 1"/>
                <a:gd name="f20" fmla="*/ f13 1 f2"/>
                <a:gd name="f21" fmla="*/ f16 1 691276"/>
                <a:gd name="f22" fmla="*/ f17 1 1447360"/>
                <a:gd name="f23" fmla="*/ f18 1 691276"/>
                <a:gd name="f24" fmla="*/ f19 1 144736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691276" h="1447360">
                  <a:moveTo>
                    <a:pt x="f5" y="f5"/>
                  </a:moveTo>
                  <a:lnTo>
                    <a:pt x="f6" y="f5"/>
                  </a:lnTo>
                  <a:lnTo>
                    <a:pt x="f6" y="f7"/>
                  </a:lnTo>
                  <a:lnTo>
                    <a:pt x="f5" y="f7"/>
                  </a:lnTo>
                  <a:lnTo>
                    <a:pt x="f5" y="f5"/>
                  </a:lnTo>
                  <a:close/>
                </a:path>
              </a:pathLst>
            </a:custGeom>
            <a:noFill/>
            <a:ln>
              <a:noFill/>
              <a:prstDash val="solid"/>
            </a:ln>
          </p:spPr>
          <p:txBody>
            <a:bodyPr vert="horz" wrap="square" lIns="11340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90000"/>
                </a:lnSpc>
                <a:spcBef>
                  <a:spcPts val="0"/>
                </a:spcBef>
                <a:spcAft>
                  <a:spcPts val="300"/>
                </a:spcAft>
                <a:buNone/>
                <a:tabLst/>
              </a:pPr>
              <a:r>
                <a:rPr lang="fr-FR" sz="800" b="0" i="0" u="none" strike="noStrike" kern="1200" spc="0" baseline="0">
                  <a:ln>
                    <a:noFill/>
                  </a:ln>
                  <a:solidFill>
                    <a:srgbClr val="000000"/>
                  </a:solidFill>
                  <a:latin typeface="Calibri" pitchFamily="18"/>
                  <a:ea typeface="Microsoft YaHei" pitchFamily="2"/>
                  <a:cs typeface="Mangal" pitchFamily="2"/>
                </a:rPr>
                <a:t>Restart  / tests</a:t>
              </a:r>
            </a:p>
          </p:txBody>
        </p:sp>
        <p:sp>
          <p:nvSpPr>
            <p:cNvPr id="17" name="Forme libre 16"/>
            <p:cNvSpPr/>
            <p:nvPr/>
          </p:nvSpPr>
          <p:spPr>
            <a:xfrm>
              <a:off x="8949960" y="844559"/>
              <a:ext cx="300960" cy="300960"/>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4F81BD"/>
            </a:solidFill>
            <a:ln w="25560">
              <a:solidFill>
                <a:srgbClr val="FFFFFF"/>
              </a:solidFill>
              <a:prstDash val="solid"/>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8" name="Forme libre 17"/>
            <p:cNvSpPr/>
            <p:nvPr/>
          </p:nvSpPr>
          <p:spPr>
            <a:xfrm>
              <a:off x="9100440" y="995040"/>
              <a:ext cx="762120" cy="1752840"/>
            </a:xfrm>
            <a:custGeom>
              <a:avLst/>
              <a:gdLst>
                <a:gd name="f0" fmla="val 10800000"/>
                <a:gd name="f1" fmla="val 5400000"/>
                <a:gd name="f2" fmla="val 180"/>
                <a:gd name="f3" fmla="val w"/>
                <a:gd name="f4" fmla="val h"/>
                <a:gd name="f5" fmla="val 0"/>
                <a:gd name="f6" fmla="val 691276"/>
                <a:gd name="f7" fmla="val 1589936"/>
                <a:gd name="f8" fmla="+- 0 0 0"/>
                <a:gd name="f9" fmla="*/ f3 1 691276"/>
                <a:gd name="f10" fmla="*/ f4 1 1589936"/>
                <a:gd name="f11" fmla="+- f7 0 f5"/>
                <a:gd name="f12" fmla="+- f6 0 f5"/>
                <a:gd name="f13" fmla="*/ f8 f0 1"/>
                <a:gd name="f14" fmla="*/ f12 1 691276"/>
                <a:gd name="f15" fmla="*/ f11 1 1589936"/>
                <a:gd name="f16" fmla="*/ 0 f12 1"/>
                <a:gd name="f17" fmla="*/ 0 f11 1"/>
                <a:gd name="f18" fmla="*/ 691276 f12 1"/>
                <a:gd name="f19" fmla="*/ 1589936 f11 1"/>
                <a:gd name="f20" fmla="*/ f13 1 f2"/>
                <a:gd name="f21" fmla="*/ f16 1 691276"/>
                <a:gd name="f22" fmla="*/ f17 1 1589936"/>
                <a:gd name="f23" fmla="*/ f18 1 691276"/>
                <a:gd name="f24" fmla="*/ f19 1 1589936"/>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691276" h="1589936">
                  <a:moveTo>
                    <a:pt x="f5" y="f5"/>
                  </a:moveTo>
                  <a:lnTo>
                    <a:pt x="f6" y="f5"/>
                  </a:lnTo>
                  <a:lnTo>
                    <a:pt x="f6" y="f7"/>
                  </a:lnTo>
                  <a:lnTo>
                    <a:pt x="f5" y="f7"/>
                  </a:lnTo>
                  <a:lnTo>
                    <a:pt x="f5" y="f5"/>
                  </a:lnTo>
                  <a:close/>
                </a:path>
              </a:pathLst>
            </a:custGeom>
            <a:noFill/>
            <a:ln>
              <a:noFill/>
              <a:prstDash val="solid"/>
            </a:ln>
          </p:spPr>
          <p:txBody>
            <a:bodyPr vert="horz" wrap="square" lIns="14472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90000"/>
                </a:lnSpc>
                <a:spcBef>
                  <a:spcPts val="0"/>
                </a:spcBef>
                <a:spcAft>
                  <a:spcPts val="300"/>
                </a:spcAft>
                <a:buNone/>
                <a:tabLst/>
              </a:pPr>
              <a:r>
                <a:rPr lang="fr-FR" sz="800" b="0" i="0" u="none" strike="noStrike" kern="1200" spc="0" baseline="0">
                  <a:ln>
                    <a:noFill/>
                  </a:ln>
                  <a:solidFill>
                    <a:srgbClr val="000000"/>
                  </a:solidFill>
                  <a:latin typeface="Calibri" pitchFamily="18"/>
                  <a:ea typeface="Microsoft YaHei" pitchFamily="2"/>
                  <a:cs typeface="Mangal" pitchFamily="2"/>
                </a:rPr>
                <a:t>SVN</a:t>
              </a:r>
            </a:p>
          </p:txBody>
        </p:sp>
      </p:gr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page31">
    <p:spTree>
      <p:nvGrpSpPr>
        <p:cNvPr id="1" name=""/>
        <p:cNvGrpSpPr/>
        <p:nvPr/>
      </p:nvGrpSpPr>
      <p:grpSpPr>
        <a:xfrm>
          <a:off x="0" y="0"/>
          <a:ext cx="0" cy="0"/>
          <a:chOff x="0" y="0"/>
          <a:chExt cx="0" cy="0"/>
        </a:xfrm>
      </p:grpSpPr>
      <p:sp>
        <p:nvSpPr>
          <p:cNvPr id="4" name="Espace réservé du contenu 2"/>
          <p:cNvSpPr txBox="1">
            <a:spLocks noGrp="1"/>
          </p:cNvSpPr>
          <p:nvPr>
            <p:ph idx="1"/>
          </p:nvPr>
        </p:nvSpPr>
        <p:spPr>
          <a:xfrm>
            <a:off x="-248" y="933133"/>
            <a:ext cx="9526319" cy="1190520"/>
          </a:xfrm>
        </p:spPr>
        <p:txBody>
          <a:bodyP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9pPr>
          </a:lstStyle>
          <a:p>
            <a:pPr lvl="0">
              <a:spcAft>
                <a:spcPts val="1414"/>
              </a:spcAft>
              <a:buNone/>
            </a:pPr>
            <a:r>
              <a:rPr lang="en-US" sz="2000" dirty="0" err="1">
                <a:solidFill>
                  <a:schemeClr val="bg1"/>
                </a:solidFill>
                <a:latin typeface="Arial" pitchFamily="34" charset="0"/>
                <a:cs typeface="Arial" pitchFamily="34" charset="0"/>
              </a:rPr>
              <a:t>Ce</a:t>
            </a:r>
            <a:r>
              <a:rPr lang="en-US" sz="2000" dirty="0">
                <a:solidFill>
                  <a:schemeClr val="bg1"/>
                </a:solidFill>
                <a:latin typeface="Arial" pitchFamily="34" charset="0"/>
                <a:cs typeface="Arial" pitchFamily="34" charset="0"/>
              </a:rPr>
              <a:t> </a:t>
            </a:r>
            <a:r>
              <a:rPr lang="en-US" sz="2000" dirty="0" err="1">
                <a:solidFill>
                  <a:schemeClr val="bg1"/>
                </a:solidFill>
                <a:latin typeface="Arial" pitchFamily="34" charset="0"/>
                <a:cs typeface="Arial" pitchFamily="34" charset="0"/>
              </a:rPr>
              <a:t>fichier</a:t>
            </a:r>
            <a:r>
              <a:rPr lang="en-US" sz="2000" dirty="0">
                <a:solidFill>
                  <a:schemeClr val="bg1"/>
                </a:solidFill>
                <a:latin typeface="Arial" pitchFamily="34" charset="0"/>
                <a:cs typeface="Arial" pitchFamily="34" charset="0"/>
              </a:rPr>
              <a:t> XML </a:t>
            </a:r>
            <a:r>
              <a:rPr lang="en-US" sz="2000" dirty="0" err="1">
                <a:solidFill>
                  <a:schemeClr val="bg1"/>
                </a:solidFill>
                <a:latin typeface="Arial" pitchFamily="34" charset="0"/>
                <a:cs typeface="Arial" pitchFamily="34" charset="0"/>
              </a:rPr>
              <a:t>est</a:t>
            </a:r>
            <a:r>
              <a:rPr lang="en-US" sz="2000" dirty="0">
                <a:solidFill>
                  <a:schemeClr val="bg1"/>
                </a:solidFill>
                <a:latin typeface="Arial" pitchFamily="34" charset="0"/>
                <a:cs typeface="Arial" pitchFamily="34" charset="0"/>
              </a:rPr>
              <a:t> :</a:t>
            </a:r>
          </a:p>
          <a:p>
            <a:pPr lvl="0">
              <a:spcAft>
                <a:spcPts val="1414"/>
              </a:spcAft>
            </a:pPr>
            <a:r>
              <a:rPr lang="en-US" sz="2000" dirty="0">
                <a:solidFill>
                  <a:schemeClr val="bg1"/>
                </a:solidFill>
                <a:latin typeface="Arial" pitchFamily="34" charset="0"/>
                <a:cs typeface="Arial" pitchFamily="34" charset="0"/>
              </a:rPr>
              <a:t>un </a:t>
            </a:r>
            <a:r>
              <a:rPr lang="en-US" sz="2000" dirty="0" err="1">
                <a:solidFill>
                  <a:schemeClr val="bg1"/>
                </a:solidFill>
                <a:latin typeface="Arial" pitchFamily="34" charset="0"/>
                <a:cs typeface="Arial" pitchFamily="34" charset="0"/>
              </a:rPr>
              <a:t>formulaire</a:t>
            </a:r>
            <a:r>
              <a:rPr lang="en-US" sz="2000" dirty="0">
                <a:solidFill>
                  <a:schemeClr val="bg1"/>
                </a:solidFill>
                <a:latin typeface="Arial" pitchFamily="34" charset="0"/>
                <a:cs typeface="Arial" pitchFamily="34" charset="0"/>
              </a:rPr>
              <a:t> de </a:t>
            </a:r>
            <a:r>
              <a:rPr lang="en-US" sz="2000" dirty="0" err="1">
                <a:solidFill>
                  <a:schemeClr val="bg1"/>
                </a:solidFill>
                <a:latin typeface="Arial" pitchFamily="34" charset="0"/>
                <a:cs typeface="Arial" pitchFamily="34" charset="0"/>
              </a:rPr>
              <a:t>saisie</a:t>
            </a:r>
            <a:r>
              <a:rPr lang="en-US" sz="2000" dirty="0">
                <a:solidFill>
                  <a:schemeClr val="bg1"/>
                </a:solidFill>
                <a:latin typeface="Arial" pitchFamily="34" charset="0"/>
                <a:cs typeface="Arial" pitchFamily="34" charset="0"/>
              </a:rPr>
              <a:t>,</a:t>
            </a:r>
          </a:p>
          <a:p>
            <a:pPr lvl="0">
              <a:spcAft>
                <a:spcPts val="1414"/>
              </a:spcAft>
            </a:pPr>
            <a:r>
              <a:rPr lang="en-US" sz="2000" dirty="0">
                <a:solidFill>
                  <a:schemeClr val="bg1"/>
                </a:solidFill>
                <a:latin typeface="Arial" pitchFamily="34" charset="0"/>
                <a:cs typeface="Arial" pitchFamily="34" charset="0"/>
              </a:rPr>
              <a:t>visible </a:t>
            </a:r>
            <a:r>
              <a:rPr lang="en-US" sz="2000" dirty="0" err="1">
                <a:solidFill>
                  <a:schemeClr val="bg1"/>
                </a:solidFill>
                <a:latin typeface="Arial" pitchFamily="34" charset="0"/>
                <a:cs typeface="Arial" pitchFamily="34" charset="0"/>
              </a:rPr>
              <a:t>depuis</a:t>
            </a:r>
            <a:r>
              <a:rPr lang="en-US" sz="2000" dirty="0">
                <a:solidFill>
                  <a:schemeClr val="bg1"/>
                </a:solidFill>
                <a:latin typeface="Arial" pitchFamily="34" charset="0"/>
                <a:cs typeface="Arial" pitchFamily="34" charset="0"/>
              </a:rPr>
              <a:t> </a:t>
            </a:r>
            <a:r>
              <a:rPr lang="en-US" sz="2000" dirty="0" err="1">
                <a:solidFill>
                  <a:schemeClr val="bg1"/>
                </a:solidFill>
                <a:latin typeface="Arial" pitchFamily="34" charset="0"/>
                <a:cs typeface="Arial" pitchFamily="34" charset="0"/>
              </a:rPr>
              <a:t>l’interface</a:t>
            </a:r>
            <a:r>
              <a:rPr lang="en-US" sz="2000" dirty="0">
                <a:solidFill>
                  <a:schemeClr val="bg1"/>
                </a:solidFill>
                <a:latin typeface="Arial" pitchFamily="34" charset="0"/>
                <a:cs typeface="Arial" pitchFamily="34" charset="0"/>
              </a:rPr>
              <a:t> web Galaxy.</a:t>
            </a:r>
          </a:p>
        </p:txBody>
      </p:sp>
      <p:pic>
        <p:nvPicPr>
          <p:cNvPr id="2" name="Image 2"/>
          <p:cNvPicPr>
            <a:picLocks noChangeAspect="1"/>
          </p:cNvPicPr>
          <p:nvPr/>
        </p:nvPicPr>
        <p:blipFill>
          <a:blip r:embed="rId3" cstate="print">
            <a:alphaModFix/>
            <a:lum/>
          </a:blip>
          <a:srcRect/>
          <a:stretch>
            <a:fillRect/>
          </a:stretch>
        </p:blipFill>
        <p:spPr>
          <a:xfrm>
            <a:off x="1951200" y="3275781"/>
            <a:ext cx="5788080" cy="3677400"/>
          </a:xfrm>
          <a:prstGeom prst="rect">
            <a:avLst/>
          </a:prstGeom>
          <a:noFill/>
          <a:ln>
            <a:noFill/>
          </a:ln>
        </p:spPr>
      </p:pic>
      <p:sp>
        <p:nvSpPr>
          <p:cNvPr id="5" name="Légende encadrée avec une bordure 1 9"/>
          <p:cNvSpPr/>
          <p:nvPr/>
        </p:nvSpPr>
        <p:spPr>
          <a:xfrm>
            <a:off x="79200" y="4235244"/>
            <a:ext cx="1864800" cy="396720"/>
          </a:xfrm>
          <a:custGeom>
            <a:avLst/>
            <a:gdLst>
              <a:gd name="f0" fmla="val w"/>
              <a:gd name="f1" fmla="val h"/>
              <a:gd name="f2" fmla="val ss"/>
              <a:gd name="f3" fmla="val 0"/>
              <a:gd name="f4" fmla="val 61502"/>
              <a:gd name="f5" fmla="val 104885"/>
              <a:gd name="f6" fmla="val 61914"/>
              <a:gd name="f7" fmla="val 230491"/>
              <a:gd name="f8" fmla="abs f0"/>
              <a:gd name="f9" fmla="abs f1"/>
              <a:gd name="f10" fmla="abs f2"/>
              <a:gd name="f11" fmla="?: f8 f0 1"/>
              <a:gd name="f12" fmla="?: f9 f1 1"/>
              <a:gd name="f13" fmla="?: f10 f2 1"/>
              <a:gd name="f14" fmla="*/ f11 1 21600"/>
              <a:gd name="f15" fmla="*/ f12 1 21600"/>
              <a:gd name="f16" fmla="*/ 21600 f11 1"/>
              <a:gd name="f17" fmla="*/ 21600 f12 1"/>
              <a:gd name="f18" fmla="min f15 f14"/>
              <a:gd name="f19" fmla="*/ f16 1 f13"/>
              <a:gd name="f20" fmla="*/ f17 1 f13"/>
              <a:gd name="f21" fmla="val f19"/>
              <a:gd name="f22" fmla="val f20"/>
              <a:gd name="f23" fmla="*/ f3 f18 1"/>
              <a:gd name="f24" fmla="+- f22 0 f3"/>
              <a:gd name="f25" fmla="+- f21 0 f3"/>
              <a:gd name="f26" fmla="*/ f21 f18 1"/>
              <a:gd name="f27" fmla="*/ f22 f18 1"/>
              <a:gd name="f28" fmla="min f25 f24"/>
              <a:gd name="f29" fmla="*/ f28 1 21600"/>
              <a:gd name="f30" fmla="*/ f5 1 f29"/>
              <a:gd name="f31" fmla="*/ f4 1 f29"/>
              <a:gd name="f32" fmla="*/ f7 1 f29"/>
              <a:gd name="f33" fmla="*/ f6 1 f29"/>
              <a:gd name="f34" fmla="*/ f24 f31 1"/>
              <a:gd name="f35" fmla="*/ f25 f30 1"/>
              <a:gd name="f36" fmla="*/ f24 f33 1"/>
              <a:gd name="f37" fmla="*/ f25 f32 1"/>
              <a:gd name="f38" fmla="*/ f34 1 100000"/>
              <a:gd name="f39" fmla="*/ f35 1 100000"/>
              <a:gd name="f40" fmla="*/ f36 1 100000"/>
              <a:gd name="f41" fmla="*/ f37 1 100000"/>
              <a:gd name="f42" fmla="*/ f39 f18 1"/>
              <a:gd name="f43" fmla="*/ f38 f18 1"/>
              <a:gd name="f44" fmla="*/ f41 f18 1"/>
              <a:gd name="f45" fmla="*/ f40 f18 1"/>
            </a:gdLst>
            <a:ahLst/>
            <a:cxnLst>
              <a:cxn ang="3cd4">
                <a:pos x="hc" y="t"/>
              </a:cxn>
              <a:cxn ang="0">
                <a:pos x="r" y="vc"/>
              </a:cxn>
              <a:cxn ang="cd4">
                <a:pos x="hc" y="b"/>
              </a:cxn>
              <a:cxn ang="cd2">
                <a:pos x="l" y="vc"/>
              </a:cxn>
            </a:cxnLst>
            <a:rect l="f23" t="f23" r="f26" b="f27"/>
            <a:pathLst>
              <a:path>
                <a:moveTo>
                  <a:pt x="f23" y="f23"/>
                </a:moveTo>
                <a:lnTo>
                  <a:pt x="f26" y="f23"/>
                </a:lnTo>
                <a:lnTo>
                  <a:pt x="f26" y="f27"/>
                </a:lnTo>
                <a:lnTo>
                  <a:pt x="f23" y="f27"/>
                </a:lnTo>
                <a:close/>
              </a:path>
              <a:path fill="none">
                <a:moveTo>
                  <a:pt x="f42" y="f23"/>
                </a:moveTo>
                <a:close/>
                <a:lnTo>
                  <a:pt x="f42" y="f27"/>
                </a:lnTo>
              </a:path>
              <a:path fill="none">
                <a:moveTo>
                  <a:pt x="f42" y="f43"/>
                </a:moveTo>
                <a:lnTo>
                  <a:pt x="f44" y="f45"/>
                </a:lnTo>
              </a:path>
            </a:pathLst>
          </a:custGeom>
          <a:noFill/>
          <a:ln w="25560">
            <a:solidFill>
              <a:srgbClr val="385D8A"/>
            </a:solid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defRPr sz="1980"/>
            </a:pPr>
            <a:r>
              <a:rPr lang="fr-FR" sz="1200" b="0" i="0" u="none" strike="noStrike" kern="1200" spc="0" baseline="0" dirty="0">
                <a:ln>
                  <a:noFill/>
                </a:ln>
                <a:solidFill>
                  <a:schemeClr val="bg1"/>
                </a:solidFill>
                <a:latin typeface="Calibri" pitchFamily="18"/>
                <a:ea typeface="Microsoft YaHei" pitchFamily="2"/>
                <a:cs typeface="Mangal" pitchFamily="2"/>
              </a:rPr>
              <a:t>Nom interne à </a:t>
            </a:r>
            <a:r>
              <a:rPr lang="fr-FR" sz="1200" b="0" i="0" u="none" strike="noStrike" kern="1200" spc="0" baseline="0" dirty="0" err="1">
                <a:ln>
                  <a:noFill/>
                </a:ln>
                <a:solidFill>
                  <a:schemeClr val="bg1"/>
                </a:solidFill>
                <a:latin typeface="Calibri" pitchFamily="18"/>
                <a:ea typeface="Microsoft YaHei" pitchFamily="2"/>
                <a:cs typeface="Mangal" pitchFamily="2"/>
              </a:rPr>
              <a:t>Galaxy</a:t>
            </a:r>
            <a:endParaRPr lang="fr-FR" sz="1200" b="0" i="0" u="none" strike="noStrike" kern="1200" spc="0" baseline="0" dirty="0">
              <a:ln>
                <a:noFill/>
              </a:ln>
              <a:solidFill>
                <a:schemeClr val="bg1"/>
              </a:solidFill>
              <a:latin typeface="Calibri" pitchFamily="18"/>
              <a:ea typeface="Microsoft YaHei" pitchFamily="2"/>
              <a:cs typeface="Mangal" pitchFamily="2"/>
            </a:endParaRPr>
          </a:p>
        </p:txBody>
      </p:sp>
      <p:sp>
        <p:nvSpPr>
          <p:cNvPr id="6" name="Légende encadrée avec une bordure 1 10"/>
          <p:cNvSpPr/>
          <p:nvPr/>
        </p:nvSpPr>
        <p:spPr>
          <a:xfrm>
            <a:off x="7848624" y="4235244"/>
            <a:ext cx="2193214" cy="396720"/>
          </a:xfrm>
          <a:custGeom>
            <a:avLst/>
            <a:gdLst>
              <a:gd name="f0" fmla="val w"/>
              <a:gd name="f1" fmla="val h"/>
              <a:gd name="f2" fmla="val ss"/>
              <a:gd name="f3" fmla="val 0"/>
              <a:gd name="f4" fmla="val 18750"/>
              <a:gd name="f5" fmla="+- 0 0 8333"/>
              <a:gd name="f6" fmla="val 20091"/>
              <a:gd name="f7" fmla="+- 0 0 17142"/>
              <a:gd name="f8" fmla="abs f0"/>
              <a:gd name="f9" fmla="abs f1"/>
              <a:gd name="f10" fmla="abs f2"/>
              <a:gd name="f11" fmla="?: f8 f0 1"/>
              <a:gd name="f12" fmla="?: f9 f1 1"/>
              <a:gd name="f13" fmla="?: f10 f2 1"/>
              <a:gd name="f14" fmla="*/ f11 1 21600"/>
              <a:gd name="f15" fmla="*/ f12 1 21600"/>
              <a:gd name="f16" fmla="*/ 21600 f11 1"/>
              <a:gd name="f17" fmla="*/ 21600 f12 1"/>
              <a:gd name="f18" fmla="min f15 f14"/>
              <a:gd name="f19" fmla="*/ f16 1 f13"/>
              <a:gd name="f20" fmla="*/ f17 1 f13"/>
              <a:gd name="f21" fmla="val f19"/>
              <a:gd name="f22" fmla="val f20"/>
              <a:gd name="f23" fmla="*/ f3 f18 1"/>
              <a:gd name="f24" fmla="+- f22 0 f3"/>
              <a:gd name="f25" fmla="+- f21 0 f3"/>
              <a:gd name="f26" fmla="*/ f21 f18 1"/>
              <a:gd name="f27" fmla="*/ f22 f18 1"/>
              <a:gd name="f28" fmla="min f25 f24"/>
              <a:gd name="f29" fmla="*/ f28 1 21600"/>
              <a:gd name="f30" fmla="*/ f5 1 f29"/>
              <a:gd name="f31" fmla="*/ f4 1 f29"/>
              <a:gd name="f32" fmla="*/ f7 1 f29"/>
              <a:gd name="f33" fmla="*/ f6 1 f29"/>
              <a:gd name="f34" fmla="*/ f24 f31 1"/>
              <a:gd name="f35" fmla="*/ f25 f30 1"/>
              <a:gd name="f36" fmla="*/ f24 f33 1"/>
              <a:gd name="f37" fmla="*/ f25 f32 1"/>
              <a:gd name="f38" fmla="*/ f34 1 100000"/>
              <a:gd name="f39" fmla="*/ f35 1 100000"/>
              <a:gd name="f40" fmla="*/ f36 1 100000"/>
              <a:gd name="f41" fmla="*/ f37 1 100000"/>
              <a:gd name="f42" fmla="*/ f39 f18 1"/>
              <a:gd name="f43" fmla="*/ f38 f18 1"/>
              <a:gd name="f44" fmla="*/ f41 f18 1"/>
              <a:gd name="f45" fmla="*/ f40 f18 1"/>
            </a:gdLst>
            <a:ahLst/>
            <a:cxnLst>
              <a:cxn ang="3cd4">
                <a:pos x="hc" y="t"/>
              </a:cxn>
              <a:cxn ang="0">
                <a:pos x="r" y="vc"/>
              </a:cxn>
              <a:cxn ang="cd4">
                <a:pos x="hc" y="b"/>
              </a:cxn>
              <a:cxn ang="cd2">
                <a:pos x="l" y="vc"/>
              </a:cxn>
            </a:cxnLst>
            <a:rect l="f23" t="f23" r="f26" b="f27"/>
            <a:pathLst>
              <a:path>
                <a:moveTo>
                  <a:pt x="f23" y="f23"/>
                </a:moveTo>
                <a:lnTo>
                  <a:pt x="f26" y="f23"/>
                </a:lnTo>
                <a:lnTo>
                  <a:pt x="f26" y="f27"/>
                </a:lnTo>
                <a:lnTo>
                  <a:pt x="f23" y="f27"/>
                </a:lnTo>
                <a:close/>
              </a:path>
              <a:path fill="none">
                <a:moveTo>
                  <a:pt x="f42" y="f23"/>
                </a:moveTo>
                <a:close/>
                <a:lnTo>
                  <a:pt x="f42" y="f27"/>
                </a:lnTo>
              </a:path>
              <a:path fill="none">
                <a:moveTo>
                  <a:pt x="f42" y="f43"/>
                </a:moveTo>
                <a:lnTo>
                  <a:pt x="f44" y="f45"/>
                </a:lnTo>
              </a:path>
            </a:pathLst>
          </a:custGeom>
          <a:noFill/>
          <a:ln w="25560">
            <a:solidFill>
              <a:srgbClr val="385D8A"/>
            </a:solid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defRPr sz="1980"/>
            </a:pPr>
            <a:r>
              <a:rPr lang="fr-FR" sz="1200" b="0" i="0" u="none" strike="noStrike" kern="1200" spc="0" baseline="0" dirty="0">
                <a:ln>
                  <a:noFill/>
                </a:ln>
                <a:solidFill>
                  <a:schemeClr val="bg1"/>
                </a:solidFill>
                <a:latin typeface="Calibri" pitchFamily="18"/>
                <a:ea typeface="Microsoft YaHei" pitchFamily="2"/>
                <a:cs typeface="Mangal" pitchFamily="2"/>
              </a:rPr>
              <a:t>Label affiché sur l’interface web</a:t>
            </a:r>
          </a:p>
        </p:txBody>
      </p:sp>
      <p:sp>
        <p:nvSpPr>
          <p:cNvPr id="7" name="Légende encadrée avec une bordure 1 14"/>
          <p:cNvSpPr/>
          <p:nvPr/>
        </p:nvSpPr>
        <p:spPr>
          <a:xfrm>
            <a:off x="7848624" y="3282325"/>
            <a:ext cx="2232096" cy="641528"/>
          </a:xfrm>
          <a:custGeom>
            <a:avLst/>
            <a:gdLst>
              <a:gd name="f0" fmla="val w"/>
              <a:gd name="f1" fmla="val h"/>
              <a:gd name="f2" fmla="val ss"/>
              <a:gd name="f3" fmla="val 0"/>
              <a:gd name="f4" fmla="val 18750"/>
              <a:gd name="f5" fmla="+- 0 0 8333"/>
              <a:gd name="f6" fmla="val 18298"/>
              <a:gd name="f7" fmla="+- 0 0 24933"/>
              <a:gd name="f8" fmla="abs f0"/>
              <a:gd name="f9" fmla="abs f1"/>
              <a:gd name="f10" fmla="abs f2"/>
              <a:gd name="f11" fmla="?: f8 f0 1"/>
              <a:gd name="f12" fmla="?: f9 f1 1"/>
              <a:gd name="f13" fmla="?: f10 f2 1"/>
              <a:gd name="f14" fmla="*/ f11 1 21600"/>
              <a:gd name="f15" fmla="*/ f12 1 21600"/>
              <a:gd name="f16" fmla="*/ 21600 f11 1"/>
              <a:gd name="f17" fmla="*/ 21600 f12 1"/>
              <a:gd name="f18" fmla="min f15 f14"/>
              <a:gd name="f19" fmla="*/ f16 1 f13"/>
              <a:gd name="f20" fmla="*/ f17 1 f13"/>
              <a:gd name="f21" fmla="val f19"/>
              <a:gd name="f22" fmla="val f20"/>
              <a:gd name="f23" fmla="*/ f3 f18 1"/>
              <a:gd name="f24" fmla="+- f22 0 f3"/>
              <a:gd name="f25" fmla="+- f21 0 f3"/>
              <a:gd name="f26" fmla="*/ f21 f18 1"/>
              <a:gd name="f27" fmla="*/ f22 f18 1"/>
              <a:gd name="f28" fmla="min f25 f24"/>
              <a:gd name="f29" fmla="*/ f28 1 21600"/>
              <a:gd name="f30" fmla="*/ f5 1 f29"/>
              <a:gd name="f31" fmla="*/ f4 1 f29"/>
              <a:gd name="f32" fmla="*/ f7 1 f29"/>
              <a:gd name="f33" fmla="*/ f6 1 f29"/>
              <a:gd name="f34" fmla="*/ f24 f31 1"/>
              <a:gd name="f35" fmla="*/ f25 f30 1"/>
              <a:gd name="f36" fmla="*/ f24 f33 1"/>
              <a:gd name="f37" fmla="*/ f25 f32 1"/>
              <a:gd name="f38" fmla="*/ f34 1 100000"/>
              <a:gd name="f39" fmla="*/ f35 1 100000"/>
              <a:gd name="f40" fmla="*/ f36 1 100000"/>
              <a:gd name="f41" fmla="*/ f37 1 100000"/>
              <a:gd name="f42" fmla="*/ f39 f18 1"/>
              <a:gd name="f43" fmla="*/ f38 f18 1"/>
              <a:gd name="f44" fmla="*/ f41 f18 1"/>
              <a:gd name="f45" fmla="*/ f40 f18 1"/>
            </a:gdLst>
            <a:ahLst/>
            <a:cxnLst>
              <a:cxn ang="3cd4">
                <a:pos x="hc" y="t"/>
              </a:cxn>
              <a:cxn ang="0">
                <a:pos x="r" y="vc"/>
              </a:cxn>
              <a:cxn ang="cd4">
                <a:pos x="hc" y="b"/>
              </a:cxn>
              <a:cxn ang="cd2">
                <a:pos x="l" y="vc"/>
              </a:cxn>
            </a:cxnLst>
            <a:rect l="f23" t="f23" r="f26" b="f27"/>
            <a:pathLst>
              <a:path>
                <a:moveTo>
                  <a:pt x="f23" y="f23"/>
                </a:moveTo>
                <a:lnTo>
                  <a:pt x="f26" y="f23"/>
                </a:lnTo>
                <a:lnTo>
                  <a:pt x="f26" y="f27"/>
                </a:lnTo>
                <a:lnTo>
                  <a:pt x="f23" y="f27"/>
                </a:lnTo>
                <a:close/>
              </a:path>
              <a:path fill="none">
                <a:moveTo>
                  <a:pt x="f42" y="f23"/>
                </a:moveTo>
                <a:close/>
                <a:lnTo>
                  <a:pt x="f42" y="f27"/>
                </a:lnTo>
              </a:path>
              <a:path fill="none">
                <a:moveTo>
                  <a:pt x="f42" y="f43"/>
                </a:moveTo>
                <a:lnTo>
                  <a:pt x="f44" y="f45"/>
                </a:lnTo>
              </a:path>
            </a:pathLst>
          </a:custGeom>
          <a:noFill/>
          <a:ln w="25560">
            <a:solidFill>
              <a:srgbClr val="385D8A"/>
            </a:solid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defRPr sz="1980"/>
            </a:pPr>
            <a:r>
              <a:rPr lang="fr-FR" sz="1200" b="0" i="0" u="none" strike="noStrike" kern="1200" spc="0" baseline="0" dirty="0">
                <a:ln>
                  <a:noFill/>
                </a:ln>
                <a:solidFill>
                  <a:schemeClr val="bg1"/>
                </a:solidFill>
                <a:latin typeface="Arial" pitchFamily="34" charset="0"/>
                <a:ea typeface="Microsoft YaHei" pitchFamily="2"/>
                <a:cs typeface="Arial" pitchFamily="34" charset="0"/>
              </a:rPr>
              <a:t>Nom du </a:t>
            </a:r>
            <a:r>
              <a:rPr lang="fr-FR" sz="1200" b="0" i="0" u="none" strike="noStrike" kern="1200" spc="0" baseline="0" dirty="0" err="1">
                <a:ln>
                  <a:noFill/>
                </a:ln>
                <a:solidFill>
                  <a:schemeClr val="bg1"/>
                </a:solidFill>
                <a:latin typeface="Arial" pitchFamily="34" charset="0"/>
                <a:ea typeface="Microsoft YaHei" pitchFamily="2"/>
                <a:cs typeface="Arial" pitchFamily="34" charset="0"/>
              </a:rPr>
              <a:t>tool</a:t>
            </a:r>
            <a:r>
              <a:rPr lang="fr-FR" sz="1200" b="0" i="0" u="none" strike="noStrike" kern="1200" spc="0" baseline="0" dirty="0">
                <a:ln>
                  <a:noFill/>
                </a:ln>
                <a:solidFill>
                  <a:schemeClr val="bg1"/>
                </a:solidFill>
                <a:latin typeface="Arial" pitchFamily="34" charset="0"/>
                <a:ea typeface="Microsoft YaHei" pitchFamily="2"/>
                <a:cs typeface="Arial" pitchFamily="34" charset="0"/>
              </a:rPr>
              <a:t> affiché sur l’interface web, dans le menu de gauche.</a:t>
            </a:r>
          </a:p>
        </p:txBody>
      </p:sp>
      <p:sp>
        <p:nvSpPr>
          <p:cNvPr id="8" name="Légende encadrée avec une bordure 1 15"/>
          <p:cNvSpPr/>
          <p:nvPr/>
        </p:nvSpPr>
        <p:spPr>
          <a:xfrm>
            <a:off x="7895207" y="5580037"/>
            <a:ext cx="2185417" cy="1110960"/>
          </a:xfrm>
          <a:custGeom>
            <a:avLst/>
            <a:gdLst>
              <a:gd name="f0" fmla="val w"/>
              <a:gd name="f1" fmla="val h"/>
              <a:gd name="f2" fmla="val ss"/>
              <a:gd name="f3" fmla="val 0"/>
              <a:gd name="f4" fmla="val 18750"/>
              <a:gd name="f5" fmla="+- 0 0 8333"/>
              <a:gd name="f6" fmla="val 18080"/>
              <a:gd name="f7" fmla="+- 0 0 36414"/>
              <a:gd name="f8" fmla="abs f0"/>
              <a:gd name="f9" fmla="abs f1"/>
              <a:gd name="f10" fmla="abs f2"/>
              <a:gd name="f11" fmla="?: f8 f0 1"/>
              <a:gd name="f12" fmla="?: f9 f1 1"/>
              <a:gd name="f13" fmla="?: f10 f2 1"/>
              <a:gd name="f14" fmla="*/ f11 1 21600"/>
              <a:gd name="f15" fmla="*/ f12 1 21600"/>
              <a:gd name="f16" fmla="*/ 21600 f11 1"/>
              <a:gd name="f17" fmla="*/ 21600 f12 1"/>
              <a:gd name="f18" fmla="min f15 f14"/>
              <a:gd name="f19" fmla="*/ f16 1 f13"/>
              <a:gd name="f20" fmla="*/ f17 1 f13"/>
              <a:gd name="f21" fmla="val f19"/>
              <a:gd name="f22" fmla="val f20"/>
              <a:gd name="f23" fmla="*/ f3 f18 1"/>
              <a:gd name="f24" fmla="+- f22 0 f3"/>
              <a:gd name="f25" fmla="+- f21 0 f3"/>
              <a:gd name="f26" fmla="*/ f21 f18 1"/>
              <a:gd name="f27" fmla="*/ f22 f18 1"/>
              <a:gd name="f28" fmla="min f25 f24"/>
              <a:gd name="f29" fmla="*/ f28 1 21600"/>
              <a:gd name="f30" fmla="*/ f5 1 f29"/>
              <a:gd name="f31" fmla="*/ f4 1 f29"/>
              <a:gd name="f32" fmla="*/ f7 1 f29"/>
              <a:gd name="f33" fmla="*/ f6 1 f29"/>
              <a:gd name="f34" fmla="*/ f24 f31 1"/>
              <a:gd name="f35" fmla="*/ f25 f30 1"/>
              <a:gd name="f36" fmla="*/ f24 f33 1"/>
              <a:gd name="f37" fmla="*/ f25 f32 1"/>
              <a:gd name="f38" fmla="*/ f34 1 100000"/>
              <a:gd name="f39" fmla="*/ f35 1 100000"/>
              <a:gd name="f40" fmla="*/ f36 1 100000"/>
              <a:gd name="f41" fmla="*/ f37 1 100000"/>
              <a:gd name="f42" fmla="*/ f39 f18 1"/>
              <a:gd name="f43" fmla="*/ f38 f18 1"/>
              <a:gd name="f44" fmla="*/ f41 f18 1"/>
              <a:gd name="f45" fmla="*/ f40 f18 1"/>
            </a:gdLst>
            <a:ahLst/>
            <a:cxnLst>
              <a:cxn ang="3cd4">
                <a:pos x="hc" y="t"/>
              </a:cxn>
              <a:cxn ang="0">
                <a:pos x="r" y="vc"/>
              </a:cxn>
              <a:cxn ang="cd4">
                <a:pos x="hc" y="b"/>
              </a:cxn>
              <a:cxn ang="cd2">
                <a:pos x="l" y="vc"/>
              </a:cxn>
            </a:cxnLst>
            <a:rect l="f23" t="f23" r="f26" b="f27"/>
            <a:pathLst>
              <a:path>
                <a:moveTo>
                  <a:pt x="f23" y="f23"/>
                </a:moveTo>
                <a:lnTo>
                  <a:pt x="f26" y="f23"/>
                </a:lnTo>
                <a:lnTo>
                  <a:pt x="f26" y="f27"/>
                </a:lnTo>
                <a:lnTo>
                  <a:pt x="f23" y="f27"/>
                </a:lnTo>
                <a:close/>
              </a:path>
              <a:path fill="none">
                <a:moveTo>
                  <a:pt x="f42" y="f23"/>
                </a:moveTo>
                <a:close/>
                <a:lnTo>
                  <a:pt x="f42" y="f27"/>
                </a:lnTo>
              </a:path>
              <a:path fill="none">
                <a:moveTo>
                  <a:pt x="f42" y="f43"/>
                </a:moveTo>
                <a:lnTo>
                  <a:pt x="f44" y="f45"/>
                </a:lnTo>
              </a:path>
            </a:pathLst>
          </a:custGeom>
          <a:noFill/>
          <a:ln w="25560">
            <a:solidFill>
              <a:srgbClr val="385D8A"/>
            </a:solid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defRPr sz="1980"/>
            </a:pPr>
            <a:r>
              <a:rPr lang="fr-FR" sz="1200" b="0" i="0" u="none" strike="noStrike" kern="1200" spc="0" baseline="0" dirty="0">
                <a:ln>
                  <a:noFill/>
                </a:ln>
                <a:solidFill>
                  <a:schemeClr val="bg1"/>
                </a:solidFill>
                <a:latin typeface="Calibri" pitchFamily="18"/>
                <a:ea typeface="Microsoft YaHei" pitchFamily="2"/>
                <a:cs typeface="Mangal" pitchFamily="2"/>
              </a:rPr>
              <a:t>Help :</a:t>
            </a:r>
          </a:p>
          <a:p>
            <a:pPr marL="0" marR="0" lvl="0" indent="0" algn="ctr" rtl="0" hangingPunct="0">
              <a:lnSpc>
                <a:spcPct val="100000"/>
              </a:lnSpc>
              <a:spcBef>
                <a:spcPts val="0"/>
              </a:spcBef>
              <a:spcAft>
                <a:spcPts val="0"/>
              </a:spcAft>
              <a:buNone/>
              <a:tabLst/>
              <a:defRPr sz="1980"/>
            </a:pPr>
            <a:r>
              <a:rPr lang="en-US" sz="1200" b="0" i="0" u="none" strike="noStrike" kern="1200" spc="0" baseline="0" dirty="0" err="1">
                <a:ln>
                  <a:noFill/>
                </a:ln>
                <a:solidFill>
                  <a:schemeClr val="bg1"/>
                </a:solidFill>
                <a:latin typeface="Calibri" pitchFamily="18"/>
                <a:ea typeface="WenQuanYi Zen Hei" pitchFamily="2"/>
                <a:cs typeface="Lohit Devanagari" pitchFamily="2"/>
              </a:rPr>
              <a:t>reStructuredText</a:t>
            </a:r>
            <a:endParaRPr lang="en-US" sz="1200" b="0" i="0" u="none" strike="noStrike" kern="1200" spc="0" baseline="0" dirty="0">
              <a:ln>
                <a:noFill/>
              </a:ln>
              <a:solidFill>
                <a:schemeClr val="bg1"/>
              </a:solidFill>
              <a:latin typeface="Calibri" pitchFamily="18"/>
              <a:ea typeface="WenQuanYi Zen Hei" pitchFamily="2"/>
              <a:cs typeface="Lohit Devanagari" pitchFamily="2"/>
            </a:endParaRPr>
          </a:p>
          <a:p>
            <a:pPr marL="0" marR="0" lvl="0" indent="0" algn="ctr" rtl="0" hangingPunct="0">
              <a:lnSpc>
                <a:spcPct val="100000"/>
              </a:lnSpc>
              <a:spcBef>
                <a:spcPts val="0"/>
              </a:spcBef>
              <a:spcAft>
                <a:spcPts val="0"/>
              </a:spcAft>
              <a:buNone/>
              <a:tabLst/>
              <a:defRPr sz="1980"/>
            </a:pPr>
            <a:r>
              <a:rPr lang="en-US" sz="1200" b="0" i="0" u="none" strike="noStrike" kern="1200" spc="0" baseline="0" dirty="0">
                <a:ln>
                  <a:noFill/>
                </a:ln>
                <a:solidFill>
                  <a:schemeClr val="bg1"/>
                </a:solidFill>
                <a:latin typeface="Calibri" pitchFamily="18"/>
                <a:ea typeface="WenQuanYi Zen Hei" pitchFamily="2"/>
                <a:cs typeface="Lohit Devanagari" pitchFamily="2"/>
              </a:rPr>
              <a:t>Markup Specification  : </a:t>
            </a:r>
            <a:r>
              <a:rPr lang="fr-FR" sz="1200" b="0" i="0" u="none" strike="noStrike" kern="1200" spc="0" baseline="0" dirty="0">
                <a:ln>
                  <a:noFill/>
                </a:ln>
                <a:solidFill>
                  <a:schemeClr val="bg1"/>
                </a:solidFill>
                <a:latin typeface="Calibri" pitchFamily="18"/>
                <a:ea typeface="Microsoft YaHei" pitchFamily="2"/>
                <a:cs typeface="Mangal" pitchFamily="2"/>
              </a:rPr>
              <a:t>http://docutils.sourceforge.net/docs/ref/rst/restructuredtext.html</a:t>
            </a:r>
          </a:p>
        </p:txBody>
      </p:sp>
      <p:sp>
        <p:nvSpPr>
          <p:cNvPr id="9" name="Titre 1"/>
          <p:cNvSpPr txBox="1">
            <a:spLocks noGrp="1"/>
          </p:cNvSpPr>
          <p:nvPr>
            <p:ph type="title"/>
          </p:nvPr>
        </p:nvSpPr>
        <p:spPr>
          <a:xfrm>
            <a:off x="503808" y="0"/>
            <a:ext cx="8442360" cy="88631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smtClean="0"/>
              <a:t>Les principales balises du </a:t>
            </a:r>
            <a:r>
              <a:rPr lang="fr-FR" dirty="0" err="1" smtClean="0"/>
              <a:t>xml</a:t>
            </a:r>
            <a:endParaRPr lang="fr-FR" dirty="0"/>
          </a:p>
        </p:txBody>
      </p:sp>
      <p:sp>
        <p:nvSpPr>
          <p:cNvPr id="10" name="Rectangle 7"/>
          <p:cNvSpPr/>
          <p:nvPr/>
        </p:nvSpPr>
        <p:spPr>
          <a:xfrm>
            <a:off x="4536256" y="683493"/>
            <a:ext cx="5954040" cy="2503121"/>
          </a:xfrm>
          <a:prstGeom prst="rect">
            <a:avLst/>
          </a:prstGeom>
          <a:noFill/>
          <a:ln>
            <a:noFill/>
            <a:prstDash val="solid"/>
          </a:ln>
        </p:spPr>
        <p:txBody>
          <a:bodyPr vert="horz" wrap="square" lIns="91440" tIns="45720" rIns="91440" bIns="4572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defRPr sz="1980"/>
            </a:pPr>
            <a:r>
              <a:rPr lang="fr-FR" sz="1400" b="0" i="0" u="none" strike="noStrike" kern="1200" spc="0" baseline="0" dirty="0">
                <a:ln>
                  <a:noFill/>
                </a:ln>
                <a:solidFill>
                  <a:schemeClr val="bg1"/>
                </a:solidFill>
                <a:latin typeface="Calibri" pitchFamily="18"/>
                <a:ea typeface="Microsoft YaHei" pitchFamily="2"/>
                <a:cs typeface="Mangal" pitchFamily="2"/>
              </a:rPr>
              <a:t>&lt;</a:t>
            </a:r>
            <a:r>
              <a:rPr lang="fr-FR" sz="1400" b="1" i="0" u="none" strike="noStrike" kern="1200" spc="0" baseline="0" dirty="0" err="1">
                <a:ln>
                  <a:noFill/>
                </a:ln>
                <a:solidFill>
                  <a:srgbClr val="FF0000"/>
                </a:solidFill>
                <a:latin typeface="Calibri" pitchFamily="18"/>
                <a:ea typeface="Microsoft YaHei" pitchFamily="2"/>
                <a:cs typeface="Mangal" pitchFamily="2"/>
              </a:rPr>
              <a:t>tool</a:t>
            </a:r>
            <a:r>
              <a:rPr lang="fr-FR" sz="1400" b="1" i="0" u="none" strike="noStrike" kern="1200" spc="0" baseline="0" dirty="0">
                <a:ln>
                  <a:noFill/>
                </a:ln>
                <a:solidFill>
                  <a:schemeClr val="bg1"/>
                </a:solidFill>
                <a:latin typeface="Calibri" pitchFamily="18"/>
                <a:ea typeface="Microsoft YaHei" pitchFamily="2"/>
                <a:cs typeface="Mangal" pitchFamily="2"/>
              </a:rPr>
              <a:t> </a:t>
            </a:r>
            <a:r>
              <a:rPr lang="fr-FR" sz="1400" b="0" i="0" u="none" strike="noStrike" kern="1200" spc="0" baseline="0" dirty="0">
                <a:ln>
                  <a:noFill/>
                </a:ln>
                <a:solidFill>
                  <a:schemeClr val="bg1"/>
                </a:solidFill>
                <a:latin typeface="Calibri" pitchFamily="18"/>
                <a:ea typeface="Microsoft YaHei" pitchFamily="2"/>
                <a:cs typeface="Mangal" pitchFamily="2"/>
              </a:rPr>
              <a:t>id = "</a:t>
            </a:r>
            <a:r>
              <a:rPr lang="fr-FR" sz="1400" b="0" i="0" u="none" strike="noStrike" kern="1200" spc="0" baseline="0" dirty="0" err="1">
                <a:ln>
                  <a:noFill/>
                </a:ln>
                <a:solidFill>
                  <a:schemeClr val="bg1"/>
                </a:solidFill>
                <a:latin typeface="Calibri" pitchFamily="18"/>
                <a:ea typeface="Microsoft YaHei" pitchFamily="2"/>
                <a:cs typeface="Mangal" pitchFamily="2"/>
              </a:rPr>
              <a:t>id_outil</a:t>
            </a:r>
            <a:r>
              <a:rPr lang="fr-FR" sz="1400" b="0" i="0" u="none" strike="noStrike" kern="1200" spc="0" baseline="0" dirty="0">
                <a:ln>
                  <a:noFill/>
                </a:ln>
                <a:solidFill>
                  <a:schemeClr val="bg1"/>
                </a:solidFill>
                <a:latin typeface="Calibri" pitchFamily="18"/>
                <a:ea typeface="Microsoft YaHei" pitchFamily="2"/>
                <a:cs typeface="Mangal" pitchFamily="2"/>
              </a:rPr>
              <a:t>" </a:t>
            </a:r>
            <a:r>
              <a:rPr lang="fr-FR" sz="1400" b="0" i="0" u="none" strike="noStrike" kern="1200" spc="0" baseline="0" dirty="0" err="1">
                <a:ln>
                  <a:noFill/>
                </a:ln>
                <a:solidFill>
                  <a:schemeClr val="bg1"/>
                </a:solidFill>
                <a:latin typeface="Calibri" pitchFamily="18"/>
                <a:ea typeface="Microsoft YaHei" pitchFamily="2"/>
                <a:cs typeface="Mangal" pitchFamily="2"/>
              </a:rPr>
              <a:t>name</a:t>
            </a:r>
            <a:r>
              <a:rPr lang="fr-FR" sz="1400" b="0" i="0" u="none" strike="noStrike" kern="1200" spc="0" baseline="0" dirty="0">
                <a:ln>
                  <a:noFill/>
                </a:ln>
                <a:solidFill>
                  <a:schemeClr val="bg1"/>
                </a:solidFill>
                <a:latin typeface="Calibri" pitchFamily="18"/>
                <a:ea typeface="Microsoft YaHei" pitchFamily="2"/>
                <a:cs typeface="Mangal" pitchFamily="2"/>
              </a:rPr>
              <a:t> = "</a:t>
            </a:r>
            <a:r>
              <a:rPr lang="fr-FR" sz="1400" b="0" i="0" u="none" strike="noStrike" kern="1200" spc="0" baseline="0" dirty="0" err="1">
                <a:ln>
                  <a:noFill/>
                </a:ln>
                <a:solidFill>
                  <a:schemeClr val="bg1"/>
                </a:solidFill>
                <a:latin typeface="Calibri" pitchFamily="18"/>
                <a:ea typeface="Microsoft YaHei" pitchFamily="2"/>
                <a:cs typeface="Mangal" pitchFamily="2"/>
              </a:rPr>
              <a:t>nom_outil</a:t>
            </a:r>
            <a:r>
              <a:rPr lang="fr-FR" sz="1400" b="0" i="0" u="none" strike="noStrike" kern="1200" spc="0" baseline="0" dirty="0">
                <a:ln>
                  <a:noFill/>
                </a:ln>
                <a:solidFill>
                  <a:schemeClr val="bg1"/>
                </a:solidFill>
                <a:latin typeface="Calibri" pitchFamily="18"/>
                <a:ea typeface="Microsoft YaHei" pitchFamily="2"/>
                <a:cs typeface="Mangal" pitchFamily="2"/>
              </a:rPr>
              <a:t> "   version = "</a:t>
            </a:r>
            <a:r>
              <a:rPr lang="fr-FR" sz="1400" b="0" i="0" u="none" strike="noStrike" kern="1200" spc="0" baseline="0" dirty="0" err="1">
                <a:ln>
                  <a:noFill/>
                </a:ln>
                <a:solidFill>
                  <a:schemeClr val="bg1"/>
                </a:solidFill>
                <a:latin typeface="Calibri" pitchFamily="18"/>
                <a:ea typeface="Microsoft YaHei" pitchFamily="2"/>
                <a:cs typeface="Mangal" pitchFamily="2"/>
              </a:rPr>
              <a:t>version_outil</a:t>
            </a:r>
            <a:r>
              <a:rPr lang="fr-FR" sz="1400" b="0" i="0" u="none" strike="noStrike" kern="1200" spc="0" baseline="0" dirty="0">
                <a:ln>
                  <a:noFill/>
                </a:ln>
                <a:solidFill>
                  <a:schemeClr val="bg1"/>
                </a:solidFill>
                <a:latin typeface="Calibri" pitchFamily="18"/>
                <a:ea typeface="Microsoft YaHei" pitchFamily="2"/>
                <a:cs typeface="Mangal" pitchFamily="2"/>
              </a:rPr>
              <a:t>"</a:t>
            </a:r>
            <a:r>
              <a:rPr lang="fr-FR" sz="1400" b="1" i="0" u="none" strike="noStrike" kern="1200" spc="0" baseline="0" dirty="0">
                <a:ln>
                  <a:noFill/>
                </a:ln>
                <a:solidFill>
                  <a:schemeClr val="bg1"/>
                </a:solidFill>
                <a:latin typeface="Calibri" pitchFamily="18"/>
                <a:ea typeface="Microsoft YaHei" pitchFamily="2"/>
                <a:cs typeface="Mangal" pitchFamily="2"/>
              </a:rPr>
              <a:t>&gt;</a:t>
            </a:r>
          </a:p>
          <a:p>
            <a:pPr marL="457200" marR="0" lvl="1" indent="0" algn="l" rtl="0" hangingPunct="1">
              <a:lnSpc>
                <a:spcPct val="100000"/>
              </a:lnSpc>
              <a:spcBef>
                <a:spcPts val="0"/>
              </a:spcBef>
              <a:spcAft>
                <a:spcPts val="0"/>
              </a:spcAft>
              <a:buNone/>
              <a:tabLst/>
              <a:defRPr sz="1980"/>
            </a:pPr>
            <a:r>
              <a:rPr lang="fr-FR" sz="1400" b="0" i="0" u="none" strike="noStrike" kern="1200" spc="0" baseline="0" dirty="0">
                <a:ln>
                  <a:noFill/>
                </a:ln>
                <a:solidFill>
                  <a:schemeClr val="bg1"/>
                </a:solidFill>
                <a:latin typeface="Calibri" pitchFamily="18"/>
                <a:ea typeface="Microsoft YaHei" pitchFamily="2"/>
                <a:cs typeface="Mangal" pitchFamily="2"/>
              </a:rPr>
              <a:t>&lt;</a:t>
            </a:r>
            <a:r>
              <a:rPr lang="fr-FR" sz="1400" b="1" i="0" u="none" strike="noStrike" kern="1200" spc="0" baseline="0" dirty="0">
                <a:ln>
                  <a:noFill/>
                </a:ln>
                <a:solidFill>
                  <a:srgbClr val="FF0000"/>
                </a:solidFill>
                <a:latin typeface="Calibri" pitchFamily="18"/>
                <a:ea typeface="Microsoft YaHei" pitchFamily="2"/>
                <a:cs typeface="Mangal" pitchFamily="2"/>
              </a:rPr>
              <a:t>description</a:t>
            </a:r>
            <a:r>
              <a:rPr lang="fr-FR" sz="1400" b="1" i="0" u="none" strike="noStrike" kern="1200" spc="0" baseline="0" dirty="0">
                <a:ln>
                  <a:noFill/>
                </a:ln>
                <a:solidFill>
                  <a:schemeClr val="bg1"/>
                </a:solidFill>
                <a:latin typeface="Calibri" pitchFamily="18"/>
                <a:ea typeface="Microsoft YaHei" pitchFamily="2"/>
                <a:cs typeface="Mangal" pitchFamily="2"/>
              </a:rPr>
              <a:t>&gt; </a:t>
            </a:r>
            <a:r>
              <a:rPr lang="fr-FR" sz="1400" b="0" i="0" u="none" strike="noStrike" kern="1200" spc="0" baseline="0" dirty="0">
                <a:ln>
                  <a:noFill/>
                </a:ln>
                <a:solidFill>
                  <a:schemeClr val="bg1"/>
                </a:solidFill>
                <a:latin typeface="Calibri" pitchFamily="18"/>
                <a:ea typeface="Microsoft YaHei" pitchFamily="2"/>
                <a:cs typeface="Mangal" pitchFamily="2"/>
              </a:rPr>
              <a:t>description de l’outil</a:t>
            </a:r>
            <a:r>
              <a:rPr lang="fr-FR" sz="1400" b="1" i="0" u="none" strike="noStrike" kern="1200" spc="0" baseline="0" dirty="0">
                <a:ln>
                  <a:noFill/>
                </a:ln>
                <a:solidFill>
                  <a:schemeClr val="bg1"/>
                </a:solidFill>
                <a:latin typeface="Calibri" pitchFamily="18"/>
                <a:ea typeface="Microsoft YaHei" pitchFamily="2"/>
                <a:cs typeface="Mangal" pitchFamily="2"/>
              </a:rPr>
              <a:t> &lt;/description&gt;</a:t>
            </a:r>
          </a:p>
          <a:p>
            <a:pPr marL="457200" marR="0" lvl="1" indent="0" algn="l" rtl="0" hangingPunct="1">
              <a:lnSpc>
                <a:spcPct val="100000"/>
              </a:lnSpc>
              <a:spcBef>
                <a:spcPts val="0"/>
              </a:spcBef>
              <a:spcAft>
                <a:spcPts val="0"/>
              </a:spcAft>
              <a:buNone/>
              <a:tabLst/>
              <a:defRPr sz="1980"/>
            </a:pPr>
            <a:r>
              <a:rPr lang="fr-FR" sz="1400" b="0" i="0" u="none" strike="noStrike" kern="1200" spc="0" baseline="0" dirty="0">
                <a:ln>
                  <a:noFill/>
                </a:ln>
                <a:solidFill>
                  <a:schemeClr val="bg1"/>
                </a:solidFill>
                <a:latin typeface="Calibri" pitchFamily="18"/>
                <a:ea typeface="Microsoft YaHei" pitchFamily="2"/>
                <a:cs typeface="Mangal" pitchFamily="2"/>
              </a:rPr>
              <a:t>&lt;</a:t>
            </a:r>
            <a:r>
              <a:rPr lang="fr-FR" sz="1400" b="1" i="0" u="none" strike="noStrike" kern="1200" spc="0" baseline="0" dirty="0">
                <a:ln>
                  <a:noFill/>
                </a:ln>
                <a:solidFill>
                  <a:srgbClr val="FF0000"/>
                </a:solidFill>
                <a:latin typeface="Calibri" pitchFamily="18"/>
                <a:ea typeface="Microsoft YaHei" pitchFamily="2"/>
                <a:cs typeface="Mangal" pitchFamily="2"/>
              </a:rPr>
              <a:t>command</a:t>
            </a:r>
            <a:r>
              <a:rPr lang="fr-FR" sz="1400" b="1" i="0" u="none" strike="noStrike" kern="1200" spc="0" baseline="0" dirty="0">
                <a:ln>
                  <a:noFill/>
                </a:ln>
                <a:solidFill>
                  <a:schemeClr val="bg1"/>
                </a:solidFill>
                <a:latin typeface="Calibri" pitchFamily="18"/>
                <a:ea typeface="Microsoft YaHei" pitchFamily="2"/>
                <a:cs typeface="Mangal" pitchFamily="2"/>
              </a:rPr>
              <a:t>&gt; </a:t>
            </a:r>
            <a:r>
              <a:rPr lang="fr-FR" sz="1400" b="0" i="0" u="none" strike="noStrike" kern="1200" spc="0" baseline="0" dirty="0">
                <a:ln>
                  <a:noFill/>
                </a:ln>
                <a:solidFill>
                  <a:schemeClr val="bg1"/>
                </a:solidFill>
                <a:latin typeface="Calibri" pitchFamily="18"/>
                <a:ea typeface="Microsoft YaHei" pitchFamily="2"/>
                <a:cs typeface="Mangal" pitchFamily="2"/>
              </a:rPr>
              <a:t>perl ou </a:t>
            </a:r>
            <a:r>
              <a:rPr lang="fr-FR" sz="1400" b="0" i="0" u="none" strike="noStrike" kern="1200" spc="0" baseline="0" dirty="0" err="1">
                <a:ln>
                  <a:noFill/>
                </a:ln>
                <a:solidFill>
                  <a:schemeClr val="bg1"/>
                </a:solidFill>
                <a:latin typeface="Calibri" pitchFamily="18"/>
                <a:ea typeface="Microsoft YaHei" pitchFamily="2"/>
                <a:cs typeface="Mangal" pitchFamily="2"/>
              </a:rPr>
              <a:t>cheeta</a:t>
            </a:r>
            <a:r>
              <a:rPr lang="fr-FR" sz="1400" b="1" i="0" u="none" strike="noStrike" kern="1200" spc="0" baseline="0" dirty="0">
                <a:ln>
                  <a:noFill/>
                </a:ln>
                <a:solidFill>
                  <a:schemeClr val="bg1"/>
                </a:solidFill>
                <a:latin typeface="Calibri" pitchFamily="18"/>
                <a:ea typeface="Microsoft YaHei" pitchFamily="2"/>
                <a:cs typeface="Mangal" pitchFamily="2"/>
              </a:rPr>
              <a:t> &lt;/command&gt;</a:t>
            </a:r>
          </a:p>
          <a:p>
            <a:pPr marL="457200" marR="0" lvl="1" indent="0" algn="l" rtl="0" hangingPunct="1">
              <a:lnSpc>
                <a:spcPct val="100000"/>
              </a:lnSpc>
              <a:spcBef>
                <a:spcPts val="0"/>
              </a:spcBef>
              <a:spcAft>
                <a:spcPts val="0"/>
              </a:spcAft>
              <a:buNone/>
              <a:tabLst/>
              <a:defRPr sz="1980"/>
            </a:pPr>
            <a:r>
              <a:rPr lang="fr-FR" sz="1400" b="0" i="0" u="none" strike="noStrike" kern="1200" spc="0" baseline="0" dirty="0">
                <a:ln>
                  <a:noFill/>
                </a:ln>
                <a:solidFill>
                  <a:schemeClr val="bg1"/>
                </a:solidFill>
                <a:latin typeface="Calibri" pitchFamily="18"/>
                <a:ea typeface="Microsoft YaHei" pitchFamily="2"/>
                <a:cs typeface="Mangal" pitchFamily="2"/>
              </a:rPr>
              <a:t>&lt;</a:t>
            </a:r>
            <a:r>
              <a:rPr lang="fr-FR" sz="1400" b="1" i="0" u="none" strike="noStrike" kern="1200" spc="0" baseline="0" dirty="0">
                <a:ln>
                  <a:noFill/>
                </a:ln>
                <a:solidFill>
                  <a:srgbClr val="FF0000"/>
                </a:solidFill>
                <a:latin typeface="Calibri" pitchFamily="18"/>
                <a:ea typeface="Microsoft YaHei" pitchFamily="2"/>
                <a:cs typeface="Mangal" pitchFamily="2"/>
              </a:rPr>
              <a:t>inputs</a:t>
            </a:r>
            <a:r>
              <a:rPr lang="fr-FR" sz="1400" b="1" i="0" u="none" strike="noStrike" kern="1200" spc="0" baseline="0" dirty="0">
                <a:ln>
                  <a:noFill/>
                </a:ln>
                <a:solidFill>
                  <a:schemeClr val="bg1"/>
                </a:solidFill>
                <a:latin typeface="Calibri" pitchFamily="18"/>
                <a:ea typeface="Microsoft YaHei" pitchFamily="2"/>
                <a:cs typeface="Mangal" pitchFamily="2"/>
              </a:rPr>
              <a:t>&gt;</a:t>
            </a:r>
          </a:p>
          <a:p>
            <a:pPr marL="914400" marR="0" lvl="2" indent="0" algn="l" rtl="0" hangingPunct="1">
              <a:lnSpc>
                <a:spcPct val="100000"/>
              </a:lnSpc>
              <a:spcBef>
                <a:spcPts val="0"/>
              </a:spcBef>
              <a:spcAft>
                <a:spcPts val="0"/>
              </a:spcAft>
              <a:buNone/>
              <a:tabLst/>
              <a:defRPr sz="1980"/>
            </a:pPr>
            <a:r>
              <a:rPr lang="fr-FR" sz="1400" b="0" i="0" u="none" strike="noStrike" kern="1200" spc="0" baseline="0" dirty="0">
                <a:ln>
                  <a:noFill/>
                </a:ln>
                <a:solidFill>
                  <a:schemeClr val="bg1"/>
                </a:solidFill>
                <a:latin typeface="Calibri" pitchFamily="18"/>
                <a:ea typeface="Microsoft YaHei" pitchFamily="2"/>
                <a:cs typeface="Mangal" pitchFamily="2"/>
              </a:rPr>
              <a:t>&lt;</a:t>
            </a:r>
            <a:r>
              <a:rPr lang="fr-FR" sz="1400" b="1" i="0" u="none" strike="noStrike" kern="1200" spc="0" baseline="0" dirty="0" err="1">
                <a:ln>
                  <a:noFill/>
                </a:ln>
                <a:solidFill>
                  <a:schemeClr val="bg1"/>
                </a:solidFill>
                <a:latin typeface="Calibri" pitchFamily="18"/>
                <a:ea typeface="Microsoft YaHei" pitchFamily="2"/>
                <a:cs typeface="Mangal" pitchFamily="2"/>
              </a:rPr>
              <a:t>param</a:t>
            </a:r>
            <a:r>
              <a:rPr lang="fr-FR" sz="1400" b="1" i="0" u="none" strike="noStrike" kern="1200" spc="0" baseline="0" dirty="0">
                <a:ln>
                  <a:noFill/>
                </a:ln>
                <a:solidFill>
                  <a:schemeClr val="bg1"/>
                </a:solidFill>
                <a:latin typeface="Calibri" pitchFamily="18"/>
                <a:ea typeface="Microsoft YaHei" pitchFamily="2"/>
                <a:cs typeface="Mangal" pitchFamily="2"/>
              </a:rPr>
              <a:t> … /&gt;</a:t>
            </a:r>
          </a:p>
          <a:p>
            <a:pPr marL="457200" marR="0" lvl="1" indent="0" algn="l" rtl="0" hangingPunct="1">
              <a:lnSpc>
                <a:spcPct val="100000"/>
              </a:lnSpc>
              <a:spcBef>
                <a:spcPts val="0"/>
              </a:spcBef>
              <a:spcAft>
                <a:spcPts val="0"/>
              </a:spcAft>
              <a:buNone/>
              <a:tabLst/>
              <a:defRPr sz="1980"/>
            </a:pPr>
            <a:r>
              <a:rPr lang="fr-FR" sz="1400" b="0" i="0" u="none" strike="noStrike" kern="1200" spc="0" baseline="0" dirty="0">
                <a:ln>
                  <a:noFill/>
                </a:ln>
                <a:solidFill>
                  <a:schemeClr val="bg1"/>
                </a:solidFill>
                <a:latin typeface="Calibri" pitchFamily="18"/>
                <a:ea typeface="Microsoft YaHei" pitchFamily="2"/>
                <a:cs typeface="Mangal" pitchFamily="2"/>
              </a:rPr>
              <a:t>&lt;/</a:t>
            </a:r>
            <a:r>
              <a:rPr lang="fr-FR" sz="1400" b="1" i="0" u="none" strike="noStrike" kern="1200" spc="0" baseline="0" dirty="0">
                <a:ln>
                  <a:noFill/>
                </a:ln>
                <a:solidFill>
                  <a:schemeClr val="bg1"/>
                </a:solidFill>
                <a:latin typeface="Calibri" pitchFamily="18"/>
                <a:ea typeface="Microsoft YaHei" pitchFamily="2"/>
                <a:cs typeface="Mangal" pitchFamily="2"/>
              </a:rPr>
              <a:t>inputs&gt;</a:t>
            </a:r>
          </a:p>
          <a:p>
            <a:pPr marL="457200" marR="0" lvl="1" indent="0" algn="l" rtl="0" hangingPunct="1">
              <a:lnSpc>
                <a:spcPct val="100000"/>
              </a:lnSpc>
              <a:spcBef>
                <a:spcPts val="0"/>
              </a:spcBef>
              <a:spcAft>
                <a:spcPts val="0"/>
              </a:spcAft>
              <a:buNone/>
              <a:tabLst/>
              <a:defRPr sz="1980"/>
            </a:pPr>
            <a:r>
              <a:rPr lang="fr-FR" sz="1400" b="0" i="0" u="none" strike="noStrike" kern="1200" spc="0" baseline="0" dirty="0">
                <a:ln>
                  <a:noFill/>
                </a:ln>
                <a:solidFill>
                  <a:schemeClr val="bg1"/>
                </a:solidFill>
                <a:latin typeface="Calibri" pitchFamily="18"/>
                <a:ea typeface="Microsoft YaHei" pitchFamily="2"/>
                <a:cs typeface="Mangal" pitchFamily="2"/>
              </a:rPr>
              <a:t>&lt;</a:t>
            </a:r>
            <a:r>
              <a:rPr lang="fr-FR" sz="1400" b="1" i="0" u="none" strike="noStrike" kern="1200" spc="0" baseline="0" dirty="0">
                <a:ln>
                  <a:noFill/>
                </a:ln>
                <a:solidFill>
                  <a:srgbClr val="FF0000"/>
                </a:solidFill>
                <a:latin typeface="Calibri" pitchFamily="18"/>
                <a:ea typeface="Microsoft YaHei" pitchFamily="2"/>
                <a:cs typeface="Mangal" pitchFamily="2"/>
              </a:rPr>
              <a:t>outputs</a:t>
            </a:r>
            <a:r>
              <a:rPr lang="fr-FR" sz="1400" b="1" i="0" u="none" strike="noStrike" kern="1200" spc="0" baseline="0" dirty="0">
                <a:ln>
                  <a:noFill/>
                </a:ln>
                <a:solidFill>
                  <a:schemeClr val="bg1"/>
                </a:solidFill>
                <a:latin typeface="Calibri" pitchFamily="18"/>
                <a:ea typeface="Microsoft YaHei" pitchFamily="2"/>
                <a:cs typeface="Mangal" pitchFamily="2"/>
              </a:rPr>
              <a:t>&gt;</a:t>
            </a:r>
          </a:p>
          <a:p>
            <a:pPr marL="914400" marR="0" lvl="2" indent="0" algn="l" rtl="0" hangingPunct="1">
              <a:lnSpc>
                <a:spcPct val="100000"/>
              </a:lnSpc>
              <a:spcBef>
                <a:spcPts val="0"/>
              </a:spcBef>
              <a:spcAft>
                <a:spcPts val="0"/>
              </a:spcAft>
              <a:buNone/>
              <a:tabLst/>
              <a:defRPr sz="1980"/>
            </a:pPr>
            <a:r>
              <a:rPr lang="fr-FR" sz="1400" b="0" i="0" u="none" strike="noStrike" kern="1200" spc="0" baseline="0" dirty="0">
                <a:ln>
                  <a:noFill/>
                </a:ln>
                <a:solidFill>
                  <a:schemeClr val="bg1"/>
                </a:solidFill>
                <a:latin typeface="Calibri" pitchFamily="18"/>
                <a:ea typeface="Microsoft YaHei" pitchFamily="2"/>
                <a:cs typeface="Mangal" pitchFamily="2"/>
              </a:rPr>
              <a:t>&lt;</a:t>
            </a:r>
            <a:r>
              <a:rPr lang="fr-FR" sz="1400" b="1" i="0" u="none" strike="noStrike" kern="1200" spc="0" baseline="0" dirty="0">
                <a:ln>
                  <a:noFill/>
                </a:ln>
                <a:solidFill>
                  <a:schemeClr val="bg1"/>
                </a:solidFill>
                <a:latin typeface="Calibri" pitchFamily="18"/>
                <a:ea typeface="Microsoft YaHei" pitchFamily="2"/>
                <a:cs typeface="Mangal" pitchFamily="2"/>
              </a:rPr>
              <a:t>data … /&gt;</a:t>
            </a:r>
          </a:p>
          <a:p>
            <a:pPr marL="457200" marR="0" lvl="1" indent="0" algn="l" rtl="0" hangingPunct="1">
              <a:lnSpc>
                <a:spcPct val="100000"/>
              </a:lnSpc>
              <a:spcBef>
                <a:spcPts val="0"/>
              </a:spcBef>
              <a:spcAft>
                <a:spcPts val="0"/>
              </a:spcAft>
              <a:buNone/>
              <a:tabLst/>
              <a:defRPr sz="1980"/>
            </a:pPr>
            <a:r>
              <a:rPr lang="fr-FR" sz="1400" b="0" i="0" u="none" strike="noStrike" kern="1200" spc="0" baseline="0" dirty="0">
                <a:ln>
                  <a:noFill/>
                </a:ln>
                <a:solidFill>
                  <a:schemeClr val="bg1"/>
                </a:solidFill>
                <a:latin typeface="Calibri" pitchFamily="18"/>
                <a:ea typeface="Microsoft YaHei" pitchFamily="2"/>
                <a:cs typeface="Mangal" pitchFamily="2"/>
              </a:rPr>
              <a:t>&lt;/</a:t>
            </a:r>
            <a:r>
              <a:rPr lang="fr-FR" sz="1400" b="1" i="0" u="none" strike="noStrike" kern="1200" spc="0" baseline="0" dirty="0">
                <a:ln>
                  <a:noFill/>
                </a:ln>
                <a:solidFill>
                  <a:schemeClr val="bg1"/>
                </a:solidFill>
                <a:latin typeface="Calibri" pitchFamily="18"/>
                <a:ea typeface="Microsoft YaHei" pitchFamily="2"/>
                <a:cs typeface="Mangal" pitchFamily="2"/>
              </a:rPr>
              <a:t>outputs&gt;</a:t>
            </a:r>
          </a:p>
          <a:p>
            <a:pPr marL="457200" marR="0" lvl="1" indent="0" algn="l" rtl="0" hangingPunct="1">
              <a:lnSpc>
                <a:spcPct val="100000"/>
              </a:lnSpc>
              <a:spcBef>
                <a:spcPts val="0"/>
              </a:spcBef>
              <a:spcAft>
                <a:spcPts val="0"/>
              </a:spcAft>
              <a:buNone/>
              <a:tabLst/>
              <a:defRPr sz="1980"/>
            </a:pPr>
            <a:r>
              <a:rPr lang="fr-FR" sz="1400" b="0" i="0" u="none" strike="noStrike" kern="1200" spc="0" baseline="0" dirty="0">
                <a:ln>
                  <a:noFill/>
                </a:ln>
                <a:solidFill>
                  <a:schemeClr val="bg1"/>
                </a:solidFill>
                <a:latin typeface="Calibri" pitchFamily="18"/>
                <a:ea typeface="Microsoft YaHei" pitchFamily="2"/>
                <a:cs typeface="Mangal" pitchFamily="2"/>
              </a:rPr>
              <a:t>&lt;</a:t>
            </a:r>
            <a:r>
              <a:rPr lang="fr-FR" sz="1400" b="1" i="0" u="none" strike="noStrike" kern="1200" spc="0" baseline="0" dirty="0">
                <a:ln>
                  <a:noFill/>
                </a:ln>
                <a:solidFill>
                  <a:srgbClr val="FF0000"/>
                </a:solidFill>
                <a:latin typeface="Calibri" pitchFamily="18"/>
                <a:ea typeface="Microsoft YaHei" pitchFamily="2"/>
                <a:cs typeface="Mangal" pitchFamily="2"/>
              </a:rPr>
              <a:t>help</a:t>
            </a:r>
            <a:r>
              <a:rPr lang="fr-FR" sz="1400" b="1" i="0" u="none" strike="noStrike" kern="1200" spc="0" baseline="0" dirty="0">
                <a:ln>
                  <a:noFill/>
                </a:ln>
                <a:solidFill>
                  <a:schemeClr val="bg1"/>
                </a:solidFill>
                <a:latin typeface="Calibri" pitchFamily="18"/>
                <a:ea typeface="Microsoft YaHei" pitchFamily="2"/>
                <a:cs typeface="Mangal" pitchFamily="2"/>
              </a:rPr>
              <a:t>&gt; </a:t>
            </a:r>
            <a:r>
              <a:rPr lang="fr-FR" sz="1400" b="0" i="0" u="none" strike="noStrike" kern="1200" spc="0" baseline="0" dirty="0">
                <a:ln>
                  <a:noFill/>
                </a:ln>
                <a:solidFill>
                  <a:schemeClr val="bg1"/>
                </a:solidFill>
                <a:latin typeface="Calibri" pitchFamily="18"/>
                <a:ea typeface="Microsoft YaHei" pitchFamily="2"/>
                <a:cs typeface="Mangal" pitchFamily="2"/>
              </a:rPr>
              <a:t>commentaires, contact, citation</a:t>
            </a:r>
            <a:r>
              <a:rPr lang="fr-FR" sz="1400" b="1" i="0" u="none" strike="noStrike" kern="1200" spc="0" baseline="0" dirty="0">
                <a:ln>
                  <a:noFill/>
                </a:ln>
                <a:solidFill>
                  <a:schemeClr val="bg1"/>
                </a:solidFill>
                <a:latin typeface="Calibri" pitchFamily="18"/>
                <a:ea typeface="Microsoft YaHei" pitchFamily="2"/>
                <a:cs typeface="Mangal" pitchFamily="2"/>
              </a:rPr>
              <a:t> &lt;/help&gt;</a:t>
            </a:r>
          </a:p>
          <a:p>
            <a:pPr marL="0" marR="0" lvl="0" indent="0" algn="l" rtl="0" hangingPunct="1">
              <a:lnSpc>
                <a:spcPct val="100000"/>
              </a:lnSpc>
              <a:spcBef>
                <a:spcPts val="0"/>
              </a:spcBef>
              <a:spcAft>
                <a:spcPts val="0"/>
              </a:spcAft>
              <a:buNone/>
              <a:tabLst/>
              <a:defRPr sz="1980"/>
            </a:pPr>
            <a:r>
              <a:rPr lang="fr-FR" sz="1400" b="0" i="0" u="none" strike="noStrike" kern="1200" spc="0" baseline="0" dirty="0">
                <a:ln>
                  <a:noFill/>
                </a:ln>
                <a:solidFill>
                  <a:schemeClr val="bg1"/>
                </a:solidFill>
                <a:latin typeface="Calibri" pitchFamily="18"/>
                <a:ea typeface="Microsoft YaHei" pitchFamily="2"/>
                <a:cs typeface="Mangal" pitchFamily="2"/>
              </a:rPr>
              <a:t>&lt;/</a:t>
            </a:r>
            <a:r>
              <a:rPr lang="fr-FR" sz="1400" b="1" i="0" u="none" strike="noStrike" kern="1200" spc="0" baseline="0" dirty="0" err="1">
                <a:ln>
                  <a:noFill/>
                </a:ln>
                <a:solidFill>
                  <a:schemeClr val="bg1"/>
                </a:solidFill>
                <a:latin typeface="Calibri" pitchFamily="18"/>
                <a:ea typeface="Microsoft YaHei" pitchFamily="2"/>
                <a:cs typeface="Mangal" pitchFamily="2"/>
              </a:rPr>
              <a:t>tool</a:t>
            </a:r>
            <a:r>
              <a:rPr lang="fr-FR" sz="1400" b="1" i="0" u="none" strike="noStrike" kern="1200" spc="0" baseline="0" dirty="0">
                <a:ln>
                  <a:noFill/>
                </a:ln>
                <a:solidFill>
                  <a:schemeClr val="bg1"/>
                </a:solidFill>
                <a:latin typeface="Calibri" pitchFamily="18"/>
                <a:ea typeface="Microsoft YaHei" pitchFamily="2"/>
                <a:cs typeface="Mangal" pitchFamily="2"/>
              </a:rPr>
              <a:t>&gt;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43">
    <p:spTree>
      <p:nvGrpSpPr>
        <p:cNvPr id="1" name=""/>
        <p:cNvGrpSpPr/>
        <p:nvPr/>
      </p:nvGrpSpPr>
      <p:grpSpPr>
        <a:xfrm>
          <a:off x="0" y="0"/>
          <a:ext cx="0" cy="0"/>
          <a:chOff x="0" y="0"/>
          <a:chExt cx="0" cy="0"/>
        </a:xfrm>
      </p:grpSpPr>
      <p:sp>
        <p:nvSpPr>
          <p:cNvPr id="2" name="Titre 2"/>
          <p:cNvSpPr txBox="1">
            <a:spLocks noGrp="1"/>
          </p:cNvSpPr>
          <p:nvPr>
            <p:ph type="ctrTitle"/>
          </p:nvPr>
        </p:nvSpPr>
        <p:spPr>
          <a:xfrm>
            <a:off x="118440" y="1207439"/>
            <a:ext cx="9764280" cy="304488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nSpc>
                <a:spcPct val="200000"/>
              </a:lnSpc>
              <a:buNone/>
            </a:pPr>
            <a:r>
              <a:rPr lang="fr-FR"/>
              <a:t>GT GALAXY France</a:t>
            </a:r>
            <a:br>
              <a:rPr lang="fr-FR"/>
            </a:br>
            <a:r>
              <a:rPr lang="fr-FR"/>
              <a:t/>
            </a:r>
            <a:br>
              <a:rPr lang="fr-FR"/>
            </a:br>
            <a:endParaRPr lang="fr-F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3" name="Rectangle 2"/>
          <p:cNvSpPr/>
          <p:nvPr/>
        </p:nvSpPr>
        <p:spPr>
          <a:xfrm>
            <a:off x="118440" y="980640"/>
            <a:ext cx="9526319" cy="5815631"/>
          </a:xfrm>
          <a:prstGeom prst="rect">
            <a:avLst/>
          </a:prstGeom>
          <a:noFill/>
          <a:ln>
            <a:noFill/>
            <a:prstDash val="solid"/>
          </a:ln>
        </p:spPr>
        <p:txBody>
          <a:bodyPr vert="horz" wrap="square" lIns="91440" tIns="45720" rIns="91440" bIns="4572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defRPr sz="1980"/>
            </a:pPr>
            <a:r>
              <a:rPr lang="fr-FR" sz="1200" b="1" i="0" u="none" strike="noStrike" kern="1200" spc="0" baseline="0" dirty="0">
                <a:ln>
                  <a:noFill/>
                </a:ln>
                <a:solidFill>
                  <a:schemeClr val="bg1"/>
                </a:solidFill>
                <a:latin typeface="Arial" pitchFamily="34" charset="0"/>
                <a:ea typeface="Microsoft YaHei" pitchFamily="2"/>
                <a:cs typeface="Arial" pitchFamily="34" charset="0"/>
              </a:rPr>
              <a:t>&lt;</a:t>
            </a:r>
            <a:r>
              <a:rPr lang="fr-FR" sz="1200" b="1" i="0" u="none" strike="noStrike" kern="1200" spc="0" baseline="0" dirty="0" err="1">
                <a:ln>
                  <a:noFill/>
                </a:ln>
                <a:solidFill>
                  <a:schemeClr val="bg1"/>
                </a:solidFill>
                <a:latin typeface="Arial" pitchFamily="34" charset="0"/>
                <a:ea typeface="Microsoft YaHei" pitchFamily="2"/>
                <a:cs typeface="Arial" pitchFamily="34" charset="0"/>
              </a:rPr>
              <a:t>tool</a:t>
            </a:r>
            <a:r>
              <a:rPr lang="fr-FR" sz="1200" b="1" i="0" u="none" strike="noStrike" kern="1200" spc="0" baseline="0" dirty="0">
                <a:ln>
                  <a:noFill/>
                </a:ln>
                <a:solidFill>
                  <a:schemeClr val="bg1"/>
                </a:solidFill>
                <a:latin typeface="Arial" pitchFamily="34" charset="0"/>
                <a:ea typeface="Microsoft YaHei" pitchFamily="2"/>
                <a:cs typeface="Arial" pitchFamily="34" charset="0"/>
              </a:rPr>
              <a:t> id="</a:t>
            </a:r>
            <a:r>
              <a:rPr lang="fr-FR" sz="1200" b="1" i="0" u="none" strike="noStrike" kern="1200" spc="0" baseline="0" dirty="0" err="1">
                <a:ln>
                  <a:noFill/>
                </a:ln>
                <a:solidFill>
                  <a:schemeClr val="bg1"/>
                </a:solidFill>
                <a:latin typeface="Arial" pitchFamily="34" charset="0"/>
                <a:ea typeface="Microsoft YaHei" pitchFamily="2"/>
                <a:cs typeface="Arial" pitchFamily="34" charset="0"/>
              </a:rPr>
              <a:t>sm_mothur_preprocess_V</a:t>
            </a:r>
            <a:r>
              <a:rPr lang="fr-FR" sz="1200" b="1" i="0" u="none" strike="noStrike" kern="1200" spc="0" baseline="0" dirty="0">
                <a:ln>
                  <a:noFill/>
                </a:ln>
                <a:solidFill>
                  <a:schemeClr val="bg1"/>
                </a:solidFill>
                <a:latin typeface="Arial" pitchFamily="34" charset="0"/>
                <a:ea typeface="Microsoft YaHei" pitchFamily="2"/>
                <a:cs typeface="Arial" pitchFamily="34" charset="0"/>
              </a:rPr>
              <a:t>-1-0_date" </a:t>
            </a:r>
            <a:r>
              <a:rPr lang="fr-FR" sz="1200" b="1" i="0" u="none" strike="noStrike" kern="1200" spc="0" baseline="0" dirty="0" err="1">
                <a:ln>
                  <a:noFill/>
                </a:ln>
                <a:solidFill>
                  <a:schemeClr val="bg1"/>
                </a:solidFill>
                <a:latin typeface="Arial" pitchFamily="34" charset="0"/>
                <a:ea typeface="Microsoft YaHei" pitchFamily="2"/>
                <a:cs typeface="Arial" pitchFamily="34" charset="0"/>
              </a:rPr>
              <a:t>name</a:t>
            </a:r>
            <a:r>
              <a:rPr lang="fr-FR" sz="1200" b="1" i="0" u="none" strike="noStrike" kern="1200" spc="0" baseline="0" dirty="0">
                <a:ln>
                  <a:noFill/>
                </a:ln>
                <a:solidFill>
                  <a:schemeClr val="bg1"/>
                </a:solidFill>
                <a:latin typeface="Arial" pitchFamily="34" charset="0"/>
                <a:ea typeface="Microsoft YaHei" pitchFamily="2"/>
                <a:cs typeface="Arial" pitchFamily="34" charset="0"/>
              </a:rPr>
              <a:t>="* Nom de l’outil visible dans l’interface </a:t>
            </a:r>
            <a:r>
              <a:rPr lang="fr-FR" sz="1200" b="1" i="0" u="none" strike="noStrike" kern="1200" spc="0" baseline="0" dirty="0" err="1">
                <a:ln>
                  <a:noFill/>
                </a:ln>
                <a:solidFill>
                  <a:schemeClr val="bg1"/>
                </a:solidFill>
                <a:latin typeface="Arial" pitchFamily="34" charset="0"/>
                <a:ea typeface="Microsoft YaHei" pitchFamily="2"/>
                <a:cs typeface="Arial" pitchFamily="34" charset="0"/>
              </a:rPr>
              <a:t>galaxy</a:t>
            </a:r>
            <a:r>
              <a:rPr lang="fr-FR" sz="1200" b="1" i="0" u="none" strike="noStrike" kern="1200" spc="0" baseline="0" dirty="0">
                <a:ln>
                  <a:noFill/>
                </a:ln>
                <a:solidFill>
                  <a:schemeClr val="bg1"/>
                </a:solidFill>
                <a:latin typeface="Arial" pitchFamily="34" charset="0"/>
                <a:ea typeface="Microsoft YaHei" pitchFamily="2"/>
                <a:cs typeface="Arial" pitchFamily="34" charset="0"/>
              </a:rPr>
              <a:t>"&gt; </a:t>
            </a:r>
            <a:br>
              <a:rPr lang="fr-FR" sz="1200" b="1" i="0" u="none" strike="noStrike" kern="1200" spc="0" baseline="0" dirty="0">
                <a:ln>
                  <a:noFill/>
                </a:ln>
                <a:solidFill>
                  <a:schemeClr val="bg1"/>
                </a:solidFill>
                <a:latin typeface="Arial" pitchFamily="34" charset="0"/>
                <a:ea typeface="Microsoft YaHei" pitchFamily="2"/>
                <a:cs typeface="Arial" pitchFamily="34" charset="0"/>
              </a:rPr>
            </a:br>
            <a:r>
              <a:rPr lang="fr-FR" sz="1200" b="1" i="0" u="none" strike="noStrike" kern="1200" spc="0" baseline="0" dirty="0">
                <a:ln>
                  <a:noFill/>
                </a:ln>
                <a:solidFill>
                  <a:schemeClr val="bg1"/>
                </a:solidFill>
                <a:latin typeface="Arial" pitchFamily="34" charset="0"/>
                <a:ea typeface="Microsoft YaHei" pitchFamily="2"/>
                <a:cs typeface="Arial" pitchFamily="34" charset="0"/>
              </a:rPr>
              <a:t>    &lt;description&gt;plus de détails&lt;/description&gt; </a:t>
            </a:r>
            <a:br>
              <a:rPr lang="fr-FR" sz="1200" b="1" i="0" u="none" strike="noStrike" kern="1200" spc="0" baseline="0" dirty="0">
                <a:ln>
                  <a:noFill/>
                </a:ln>
                <a:solidFill>
                  <a:schemeClr val="bg1"/>
                </a:solidFill>
                <a:latin typeface="Arial" pitchFamily="34" charset="0"/>
                <a:ea typeface="Microsoft YaHei" pitchFamily="2"/>
                <a:cs typeface="Arial" pitchFamily="34" charset="0"/>
              </a:rPr>
            </a:br>
            <a:r>
              <a:rPr lang="fr-FR" sz="1200" b="1" i="0" u="none" strike="noStrike" kern="1200" spc="0" baseline="0" dirty="0">
                <a:ln>
                  <a:noFill/>
                </a:ln>
                <a:solidFill>
                  <a:schemeClr val="bg1"/>
                </a:solidFill>
                <a:latin typeface="Arial" pitchFamily="34" charset="0"/>
                <a:ea typeface="Microsoft YaHei" pitchFamily="2"/>
                <a:cs typeface="Arial" pitchFamily="34" charset="0"/>
              </a:rPr>
              <a:t>          &lt;command </a:t>
            </a:r>
            <a:r>
              <a:rPr lang="fr-FR" sz="1200" b="1" i="0" u="none" strike="noStrike" kern="1200" spc="0" baseline="0" dirty="0" err="1">
                <a:ln>
                  <a:noFill/>
                </a:ln>
                <a:solidFill>
                  <a:schemeClr val="bg1"/>
                </a:solidFill>
                <a:latin typeface="Arial" pitchFamily="34" charset="0"/>
                <a:ea typeface="Microsoft YaHei" pitchFamily="2"/>
                <a:cs typeface="Arial" pitchFamily="34" charset="0"/>
              </a:rPr>
              <a:t>interpreter</a:t>
            </a:r>
            <a:r>
              <a:rPr lang="fr-FR" sz="1200" b="1" i="0" u="none" strike="noStrike" kern="1200" spc="0" baseline="0" dirty="0">
                <a:ln>
                  <a:noFill/>
                </a:ln>
                <a:solidFill>
                  <a:schemeClr val="bg1"/>
                </a:solidFill>
                <a:latin typeface="Arial" pitchFamily="34" charset="0"/>
                <a:ea typeface="Microsoft YaHei" pitchFamily="2"/>
                <a:cs typeface="Arial" pitchFamily="34" charset="0"/>
              </a:rPr>
              <a:t>="perl"&gt;sm_wrapper_version_date.pl </a:t>
            </a:r>
            <a:br>
              <a:rPr lang="fr-FR" sz="1200" b="1" i="0" u="none" strike="noStrike" kern="1200" spc="0" baseline="0" dirty="0">
                <a:ln>
                  <a:noFill/>
                </a:ln>
                <a:solidFill>
                  <a:schemeClr val="bg1"/>
                </a:solidFill>
                <a:latin typeface="Arial" pitchFamily="34" charset="0"/>
                <a:ea typeface="Microsoft YaHei" pitchFamily="2"/>
                <a:cs typeface="Arial" pitchFamily="34" charset="0"/>
              </a:rPr>
            </a:br>
            <a:r>
              <a:rPr lang="fr-FR" sz="1200" b="1" i="0" u="none" strike="noStrike" kern="1200" spc="0" baseline="0" dirty="0">
                <a:ln>
                  <a:noFill/>
                </a:ln>
                <a:solidFill>
                  <a:schemeClr val="bg1"/>
                </a:solidFill>
                <a:latin typeface="Arial" pitchFamily="34" charset="0"/>
                <a:ea typeface="Microsoft YaHei" pitchFamily="2"/>
                <a:cs typeface="Arial" pitchFamily="34" charset="0"/>
              </a:rPr>
              <a:t>                         $input</a:t>
            </a:r>
            <a:br>
              <a:rPr lang="fr-FR" sz="1200" b="1" i="0" u="none" strike="noStrike" kern="1200" spc="0" baseline="0" dirty="0">
                <a:ln>
                  <a:noFill/>
                </a:ln>
                <a:solidFill>
                  <a:schemeClr val="bg1"/>
                </a:solidFill>
                <a:latin typeface="Arial" pitchFamily="34" charset="0"/>
                <a:ea typeface="Microsoft YaHei" pitchFamily="2"/>
                <a:cs typeface="Arial" pitchFamily="34" charset="0"/>
              </a:rPr>
            </a:br>
            <a:r>
              <a:rPr lang="fr-FR" sz="1200" b="1" i="0" u="none" strike="noStrike" kern="1200" spc="0" baseline="0" dirty="0">
                <a:ln>
                  <a:noFill/>
                </a:ln>
                <a:solidFill>
                  <a:schemeClr val="bg1"/>
                </a:solidFill>
                <a:latin typeface="Arial" pitchFamily="34" charset="0"/>
                <a:ea typeface="Microsoft YaHei" pitchFamily="2"/>
                <a:cs typeface="Arial" pitchFamily="34" charset="0"/>
              </a:rPr>
              <a:t>                         $</a:t>
            </a:r>
            <a:r>
              <a:rPr lang="fr-FR" sz="1200" b="1" i="0" u="none" strike="noStrike" kern="1200" spc="0" baseline="0" dirty="0" err="1">
                <a:ln>
                  <a:noFill/>
                </a:ln>
                <a:solidFill>
                  <a:schemeClr val="bg1"/>
                </a:solidFill>
                <a:latin typeface="Arial" pitchFamily="34" charset="0"/>
                <a:ea typeface="Microsoft YaHei" pitchFamily="2"/>
                <a:cs typeface="Arial" pitchFamily="34" charset="0"/>
              </a:rPr>
              <a:t>param</a:t>
            </a:r>
            <a:r>
              <a:rPr lang="fr-FR" sz="1200" b="1" i="0" u="none" strike="noStrike" kern="1200" spc="0" baseline="0" dirty="0">
                <a:ln>
                  <a:noFill/>
                </a:ln>
                <a:solidFill>
                  <a:schemeClr val="bg1"/>
                </a:solidFill>
                <a:latin typeface="Arial" pitchFamily="34" charset="0"/>
                <a:ea typeface="Microsoft YaHei" pitchFamily="2"/>
                <a:cs typeface="Arial" pitchFamily="34" charset="0"/>
              </a:rPr>
              <a:t> </a:t>
            </a:r>
            <a:br>
              <a:rPr lang="fr-FR" sz="1200" b="1" i="0" u="none" strike="noStrike" kern="1200" spc="0" baseline="0" dirty="0">
                <a:ln>
                  <a:noFill/>
                </a:ln>
                <a:solidFill>
                  <a:schemeClr val="bg1"/>
                </a:solidFill>
                <a:latin typeface="Arial" pitchFamily="34" charset="0"/>
                <a:ea typeface="Microsoft YaHei" pitchFamily="2"/>
                <a:cs typeface="Arial" pitchFamily="34" charset="0"/>
              </a:rPr>
            </a:br>
            <a:r>
              <a:rPr lang="fr-FR" sz="1200" b="1" i="0" u="none" strike="noStrike" kern="1200" spc="0" baseline="0" dirty="0">
                <a:ln>
                  <a:noFill/>
                </a:ln>
                <a:solidFill>
                  <a:schemeClr val="bg1"/>
                </a:solidFill>
                <a:latin typeface="Arial" pitchFamily="34" charset="0"/>
                <a:ea typeface="Microsoft YaHei" pitchFamily="2"/>
                <a:cs typeface="Arial" pitchFamily="34" charset="0"/>
              </a:rPr>
              <a:t>                         "$</a:t>
            </a:r>
            <a:r>
              <a:rPr lang="fr-FR" sz="1200" b="1" i="0" u="none" strike="noStrike" kern="1200" spc="0" baseline="0" dirty="0" err="1">
                <a:ln>
                  <a:noFill/>
                </a:ln>
                <a:solidFill>
                  <a:schemeClr val="bg1"/>
                </a:solidFill>
                <a:latin typeface="Arial" pitchFamily="34" charset="0"/>
                <a:ea typeface="Microsoft YaHei" pitchFamily="2"/>
                <a:cs typeface="Arial" pitchFamily="34" charset="0"/>
              </a:rPr>
              <a:t>int</a:t>
            </a:r>
            <a:r>
              <a:rPr lang="fr-FR" sz="1200" b="1" i="0" u="none" strike="noStrike" kern="1200" spc="0" baseline="0" dirty="0">
                <a:ln>
                  <a:noFill/>
                </a:ln>
                <a:solidFill>
                  <a:schemeClr val="bg1"/>
                </a:solidFill>
                <a:latin typeface="Arial" pitchFamily="34" charset="0"/>
                <a:ea typeface="Microsoft YaHei" pitchFamily="2"/>
                <a:cs typeface="Arial" pitchFamily="34" charset="0"/>
              </a:rPr>
              <a:t> "</a:t>
            </a:r>
          </a:p>
          <a:p>
            <a:pPr marL="0" marR="0" lvl="0" indent="0" algn="l" rtl="0" hangingPunct="1">
              <a:lnSpc>
                <a:spcPct val="100000"/>
              </a:lnSpc>
              <a:spcBef>
                <a:spcPts val="0"/>
              </a:spcBef>
              <a:spcAft>
                <a:spcPts val="0"/>
              </a:spcAft>
              <a:buNone/>
              <a:tabLst/>
              <a:defRPr sz="1980"/>
            </a:pPr>
            <a:r>
              <a:rPr lang="fr-FR" sz="1200" b="1" i="0" u="none" strike="noStrike" kern="1200" spc="0" baseline="0" dirty="0">
                <a:ln>
                  <a:noFill/>
                </a:ln>
                <a:solidFill>
                  <a:schemeClr val="bg1"/>
                </a:solidFill>
                <a:latin typeface="Arial" pitchFamily="34" charset="0"/>
                <a:ea typeface="Microsoft YaHei" pitchFamily="2"/>
                <a:cs typeface="Arial" pitchFamily="34" charset="0"/>
              </a:rPr>
              <a:t>                         $output </a:t>
            </a:r>
            <a:br>
              <a:rPr lang="fr-FR" sz="1200" b="1" i="0" u="none" strike="noStrike" kern="1200" spc="0" baseline="0" dirty="0">
                <a:ln>
                  <a:noFill/>
                </a:ln>
                <a:solidFill>
                  <a:schemeClr val="bg1"/>
                </a:solidFill>
                <a:latin typeface="Arial" pitchFamily="34" charset="0"/>
                <a:ea typeface="Microsoft YaHei" pitchFamily="2"/>
                <a:cs typeface="Arial" pitchFamily="34" charset="0"/>
              </a:rPr>
            </a:br>
            <a:r>
              <a:rPr lang="fr-FR" sz="1200" b="1" i="0" u="none" strike="noStrike" kern="1200" spc="0" baseline="0" dirty="0">
                <a:ln>
                  <a:noFill/>
                </a:ln>
                <a:solidFill>
                  <a:schemeClr val="bg1"/>
                </a:solidFill>
                <a:latin typeface="Arial" pitchFamily="34" charset="0"/>
                <a:ea typeface="Microsoft YaHei" pitchFamily="2"/>
                <a:cs typeface="Arial" pitchFamily="34" charset="0"/>
              </a:rPr>
              <a:t>           &lt;/command&gt;</a:t>
            </a:r>
          </a:p>
          <a:p>
            <a:pPr marL="0" marR="0" lvl="0" indent="0" algn="l" rtl="0" hangingPunct="1">
              <a:lnSpc>
                <a:spcPct val="100000"/>
              </a:lnSpc>
              <a:spcBef>
                <a:spcPts val="0"/>
              </a:spcBef>
              <a:spcAft>
                <a:spcPts val="0"/>
              </a:spcAft>
              <a:buNone/>
              <a:tabLst/>
              <a:defRPr sz="1980"/>
            </a:pPr>
            <a:r>
              <a:rPr lang="fr-FR" sz="1200" b="1" i="0" u="none" strike="noStrike" kern="1200" spc="0" baseline="0" dirty="0">
                <a:ln>
                  <a:noFill/>
                </a:ln>
                <a:solidFill>
                  <a:schemeClr val="bg1"/>
                </a:solidFill>
                <a:latin typeface="Arial" pitchFamily="34" charset="0"/>
                <a:ea typeface="Microsoft YaHei" pitchFamily="2"/>
                <a:cs typeface="Arial" pitchFamily="34" charset="0"/>
              </a:rPr>
              <a:t>           &lt;inputs&gt; .. . &lt;/inputs&gt;</a:t>
            </a:r>
          </a:p>
          <a:p>
            <a:pPr marL="0" marR="0" lvl="0" indent="0" algn="l" rtl="0" hangingPunct="1">
              <a:lnSpc>
                <a:spcPct val="100000"/>
              </a:lnSpc>
              <a:spcBef>
                <a:spcPts val="0"/>
              </a:spcBef>
              <a:spcAft>
                <a:spcPts val="0"/>
              </a:spcAft>
              <a:buNone/>
              <a:tabLst/>
              <a:defRPr sz="1980"/>
            </a:pPr>
            <a:r>
              <a:rPr lang="fr-FR" sz="1200" b="1" i="0" u="none" strike="noStrike" kern="1200" spc="0" baseline="0" dirty="0">
                <a:ln>
                  <a:noFill/>
                </a:ln>
                <a:solidFill>
                  <a:schemeClr val="bg1"/>
                </a:solidFill>
                <a:latin typeface="Arial" pitchFamily="34" charset="0"/>
                <a:ea typeface="Microsoft YaHei" pitchFamily="2"/>
                <a:cs typeface="Arial" pitchFamily="34" charset="0"/>
              </a:rPr>
              <a:t>           &lt;outputs&gt; … &lt;/outputs&gt;</a:t>
            </a:r>
          </a:p>
          <a:p>
            <a:pPr marL="0" marR="0" lvl="0" indent="0" algn="l" rtl="0" hangingPunct="1">
              <a:lnSpc>
                <a:spcPct val="100000"/>
              </a:lnSpc>
              <a:spcBef>
                <a:spcPts val="0"/>
              </a:spcBef>
              <a:spcAft>
                <a:spcPts val="0"/>
              </a:spcAft>
              <a:buNone/>
              <a:tabLst/>
              <a:defRPr sz="1980"/>
            </a:pPr>
            <a:r>
              <a:rPr lang="fr-FR" sz="1200" b="1" i="0" u="none" strike="noStrike" kern="1200" spc="0" baseline="0" dirty="0">
                <a:ln>
                  <a:noFill/>
                </a:ln>
                <a:solidFill>
                  <a:schemeClr val="bg1"/>
                </a:solidFill>
                <a:latin typeface="Arial" pitchFamily="34" charset="0"/>
                <a:ea typeface="Microsoft YaHei" pitchFamily="2"/>
                <a:cs typeface="Arial" pitchFamily="34" charset="0"/>
              </a:rPr>
              <a:t>           &lt;help&gt; … &lt;/help&gt;</a:t>
            </a:r>
          </a:p>
          <a:p>
            <a:pPr marL="0" marR="0" lvl="0" indent="0" algn="l" rtl="0" hangingPunct="1">
              <a:lnSpc>
                <a:spcPct val="100000"/>
              </a:lnSpc>
              <a:spcBef>
                <a:spcPts val="0"/>
              </a:spcBef>
              <a:spcAft>
                <a:spcPts val="0"/>
              </a:spcAft>
              <a:buNone/>
              <a:tabLst/>
              <a:defRPr sz="1980"/>
            </a:pPr>
            <a:r>
              <a:rPr lang="fr-FR" sz="1200" b="1" i="0" u="none" strike="noStrike" kern="1200" spc="0" baseline="0" dirty="0">
                <a:ln>
                  <a:noFill/>
                </a:ln>
                <a:solidFill>
                  <a:schemeClr val="bg1"/>
                </a:solidFill>
                <a:latin typeface="Arial" pitchFamily="34" charset="0"/>
                <a:ea typeface="Microsoft YaHei" pitchFamily="2"/>
                <a:cs typeface="Arial" pitchFamily="34" charset="0"/>
              </a:rPr>
              <a:t>&lt;/</a:t>
            </a:r>
            <a:r>
              <a:rPr lang="fr-FR" sz="1200" b="1" i="0" u="none" strike="noStrike" kern="1200" spc="0" baseline="0" dirty="0" err="1">
                <a:ln>
                  <a:noFill/>
                </a:ln>
                <a:solidFill>
                  <a:schemeClr val="bg1"/>
                </a:solidFill>
                <a:latin typeface="Arial" pitchFamily="34" charset="0"/>
                <a:ea typeface="Microsoft YaHei" pitchFamily="2"/>
                <a:cs typeface="Arial" pitchFamily="34" charset="0"/>
              </a:rPr>
              <a:t>tool</a:t>
            </a:r>
            <a:r>
              <a:rPr lang="fr-FR" sz="1200" b="1" i="0" u="none" strike="noStrike" kern="1200" spc="0" baseline="0" dirty="0">
                <a:ln>
                  <a:noFill/>
                </a:ln>
                <a:solidFill>
                  <a:schemeClr val="bg1"/>
                </a:solidFill>
                <a:latin typeface="Arial" pitchFamily="34" charset="0"/>
                <a:ea typeface="Microsoft YaHei" pitchFamily="2"/>
                <a:cs typeface="Arial" pitchFamily="34" charset="0"/>
              </a:rPr>
              <a:t>&gt;	</a:t>
            </a:r>
          </a:p>
          <a:p>
            <a:pPr marL="0" marR="0" lvl="0" indent="0" algn="l" rtl="0" hangingPunct="1">
              <a:lnSpc>
                <a:spcPct val="100000"/>
              </a:lnSpc>
              <a:spcBef>
                <a:spcPts val="0"/>
              </a:spcBef>
              <a:spcAft>
                <a:spcPts val="0"/>
              </a:spcAft>
              <a:buNone/>
              <a:tabLst/>
              <a:defRPr sz="1980"/>
            </a:pPr>
            <a:endParaRPr lang="fr-FR" sz="1200" b="0" i="0" u="none" strike="noStrike" kern="1200" spc="0" baseline="0" dirty="0">
              <a:ln>
                <a:noFill/>
              </a:ln>
              <a:solidFill>
                <a:schemeClr val="bg1"/>
              </a:solidFill>
              <a:latin typeface="Arial" pitchFamily="34" charset="0"/>
              <a:ea typeface="Microsoft YaHei" pitchFamily="2"/>
              <a:cs typeface="Arial" pitchFamily="34" charset="0"/>
            </a:endParaRPr>
          </a:p>
          <a:p>
            <a:pPr marL="0" marR="0" lvl="0" indent="0" algn="l" rtl="0" hangingPunct="1">
              <a:lnSpc>
                <a:spcPct val="100000"/>
              </a:lnSpc>
              <a:spcBef>
                <a:spcPts val="0"/>
              </a:spcBef>
              <a:spcAft>
                <a:spcPts val="0"/>
              </a:spcAft>
              <a:buNone/>
              <a:tabLst/>
              <a:defRPr sz="1980"/>
            </a:pPr>
            <a:endParaRPr lang="fr-FR" sz="1200" b="0" i="0" u="none" strike="noStrike" kern="1200" spc="0" baseline="0" dirty="0">
              <a:ln>
                <a:noFill/>
              </a:ln>
              <a:solidFill>
                <a:schemeClr val="bg1"/>
              </a:solidFill>
              <a:latin typeface="Arial" pitchFamily="34" charset="0"/>
              <a:ea typeface="Microsoft YaHei" pitchFamily="2"/>
              <a:cs typeface="Arial" pitchFamily="34" charset="0"/>
            </a:endParaRPr>
          </a:p>
          <a:p>
            <a:pPr marL="0" marR="0" lvl="0" indent="0" algn="l" rtl="0" hangingPunct="1">
              <a:lnSpc>
                <a:spcPct val="100000"/>
              </a:lnSpc>
              <a:spcBef>
                <a:spcPts val="0"/>
              </a:spcBef>
              <a:spcAft>
                <a:spcPts val="0"/>
              </a:spcAft>
              <a:buNone/>
              <a:tabLst/>
              <a:defRPr sz="1980"/>
            </a:pPr>
            <a:endParaRPr lang="fr-FR" sz="1200" b="0" i="0" u="none" strike="noStrike" kern="1200" spc="0" baseline="0" dirty="0">
              <a:ln>
                <a:noFill/>
              </a:ln>
              <a:solidFill>
                <a:schemeClr val="bg1"/>
              </a:solidFill>
              <a:latin typeface="Arial" pitchFamily="34" charset="0"/>
              <a:ea typeface="Microsoft YaHei" pitchFamily="2"/>
              <a:cs typeface="Arial" pitchFamily="34" charset="0"/>
            </a:endParaRPr>
          </a:p>
          <a:p>
            <a:pPr marL="0" marR="0" lvl="0" indent="0" algn="l" rtl="0" hangingPunct="1">
              <a:lnSpc>
                <a:spcPct val="100000"/>
              </a:lnSpc>
              <a:spcBef>
                <a:spcPts val="0"/>
              </a:spcBef>
              <a:spcAft>
                <a:spcPts val="0"/>
              </a:spcAft>
              <a:buSzPct val="100000"/>
              <a:buFont typeface="Arial" pitchFamily="34"/>
              <a:buChar char="•"/>
              <a:tabLst/>
              <a:defRPr sz="1980"/>
            </a:pPr>
            <a:r>
              <a:rPr lang="fr-FR" sz="2000" b="0" i="0" u="none" strike="noStrike" kern="1200" spc="0" baseline="0" dirty="0">
                <a:ln>
                  <a:noFill/>
                </a:ln>
                <a:solidFill>
                  <a:schemeClr val="bg1"/>
                </a:solidFill>
                <a:latin typeface="Arial" pitchFamily="34" charset="0"/>
                <a:ea typeface="Microsoft YaHei" pitchFamily="2"/>
                <a:cs typeface="Arial" pitchFamily="34" charset="0"/>
              </a:rPr>
              <a:t>L’id du </a:t>
            </a:r>
            <a:r>
              <a:rPr lang="fr-FR" sz="2000" b="0" i="0" u="none" strike="noStrike" kern="1200" spc="0" baseline="0" dirty="0" err="1">
                <a:ln>
                  <a:noFill/>
                </a:ln>
                <a:solidFill>
                  <a:schemeClr val="bg1"/>
                </a:solidFill>
                <a:latin typeface="Arial" pitchFamily="34" charset="0"/>
                <a:ea typeface="Microsoft YaHei" pitchFamily="2"/>
                <a:cs typeface="Arial" pitchFamily="34" charset="0"/>
              </a:rPr>
              <a:t>tool</a:t>
            </a:r>
            <a:r>
              <a:rPr lang="fr-FR" sz="2000" b="0" i="0" u="none" strike="noStrike" kern="1200" spc="0" baseline="0" dirty="0">
                <a:ln>
                  <a:noFill/>
                </a:ln>
                <a:solidFill>
                  <a:schemeClr val="bg1"/>
                </a:solidFill>
                <a:latin typeface="Arial" pitchFamily="34" charset="0"/>
                <a:ea typeface="Microsoft YaHei" pitchFamily="2"/>
                <a:cs typeface="Arial" pitchFamily="34" charset="0"/>
              </a:rPr>
              <a:t> doit être unique (integrated_tool_conf.xml)</a:t>
            </a:r>
          </a:p>
          <a:p>
            <a:pPr marL="0" marR="0" lvl="0" indent="0" algn="l" rtl="0" hangingPunct="1">
              <a:lnSpc>
                <a:spcPct val="100000"/>
              </a:lnSpc>
              <a:spcBef>
                <a:spcPts val="0"/>
              </a:spcBef>
              <a:spcAft>
                <a:spcPts val="0"/>
              </a:spcAft>
              <a:buSzPct val="100000"/>
              <a:buFont typeface="Arial" pitchFamily="34"/>
              <a:buChar char="•"/>
              <a:tabLst/>
              <a:defRPr sz="1980"/>
            </a:pPr>
            <a:endParaRPr lang="fr-FR" sz="2000" b="0" i="0" u="none" strike="noStrike" kern="1200" spc="0" baseline="0" dirty="0">
              <a:ln>
                <a:noFill/>
              </a:ln>
              <a:solidFill>
                <a:schemeClr val="bg1"/>
              </a:solidFill>
              <a:latin typeface="Arial" pitchFamily="34" charset="0"/>
              <a:ea typeface="Microsoft YaHei" pitchFamily="2"/>
              <a:cs typeface="Arial" pitchFamily="34" charset="0"/>
            </a:endParaRPr>
          </a:p>
          <a:p>
            <a:pPr marL="0" marR="0" lvl="0" indent="0" algn="l" rtl="0" hangingPunct="1">
              <a:lnSpc>
                <a:spcPct val="100000"/>
              </a:lnSpc>
              <a:spcBef>
                <a:spcPts val="0"/>
              </a:spcBef>
              <a:spcAft>
                <a:spcPts val="0"/>
              </a:spcAft>
              <a:buSzPct val="100000"/>
              <a:buFont typeface="Arial" pitchFamily="34"/>
              <a:buChar char="•"/>
              <a:tabLst/>
              <a:defRPr sz="1980"/>
            </a:pPr>
            <a:r>
              <a:rPr lang="fr-FR" sz="2000" b="0" i="0" u="none" strike="noStrike" kern="1200" spc="0" baseline="0" dirty="0">
                <a:ln>
                  <a:noFill/>
                </a:ln>
                <a:solidFill>
                  <a:schemeClr val="bg1"/>
                </a:solidFill>
                <a:latin typeface="Arial" pitchFamily="34" charset="0"/>
                <a:ea typeface="Microsoft YaHei" pitchFamily="2"/>
                <a:cs typeface="Arial" pitchFamily="34" charset="0"/>
              </a:rPr>
              <a:t>Le </a:t>
            </a:r>
            <a:r>
              <a:rPr lang="fr-FR" sz="2000" b="0" i="0" u="none" strike="noStrike" kern="1200" spc="0" baseline="0" dirty="0" err="1" smtClean="0">
                <a:ln>
                  <a:noFill/>
                </a:ln>
                <a:solidFill>
                  <a:schemeClr val="bg1"/>
                </a:solidFill>
                <a:latin typeface="Arial" pitchFamily="34" charset="0"/>
                <a:ea typeface="Microsoft YaHei" pitchFamily="2"/>
                <a:cs typeface="Arial" pitchFamily="34" charset="0"/>
              </a:rPr>
              <a:t>wrapper</a:t>
            </a:r>
            <a:r>
              <a:rPr lang="fr-FR" sz="2000" b="0" i="0" u="none" strike="noStrike" kern="1200" spc="0" dirty="0" smtClean="0">
                <a:ln>
                  <a:noFill/>
                </a:ln>
                <a:solidFill>
                  <a:schemeClr val="bg1"/>
                </a:solidFill>
                <a:latin typeface="Arial" pitchFamily="34" charset="0"/>
                <a:ea typeface="Microsoft YaHei" pitchFamily="2"/>
                <a:cs typeface="Arial" pitchFamily="34" charset="0"/>
              </a:rPr>
              <a:t> </a:t>
            </a:r>
            <a:r>
              <a:rPr lang="fr-FR" sz="2000" b="0" i="0" u="none" strike="noStrike" kern="1200" spc="0" baseline="0" dirty="0" smtClean="0">
                <a:ln>
                  <a:noFill/>
                </a:ln>
                <a:solidFill>
                  <a:schemeClr val="bg1"/>
                </a:solidFill>
                <a:latin typeface="Arial" pitchFamily="34" charset="0"/>
                <a:ea typeface="Microsoft YaHei" pitchFamily="2"/>
                <a:cs typeface="Arial" pitchFamily="34" charset="0"/>
              </a:rPr>
              <a:t> </a:t>
            </a:r>
            <a:r>
              <a:rPr lang="fr-FR" sz="2000" b="0" i="0" u="none" strike="noStrike" kern="1200" spc="0" baseline="0" dirty="0">
                <a:ln>
                  <a:noFill/>
                </a:ln>
                <a:solidFill>
                  <a:schemeClr val="bg1"/>
                </a:solidFill>
                <a:latin typeface="Arial" pitchFamily="34" charset="0"/>
                <a:ea typeface="Microsoft YaHei" pitchFamily="2"/>
                <a:cs typeface="Arial" pitchFamily="34" charset="0"/>
              </a:rPr>
              <a:t>est appelé dans la balise &lt;command&gt; du </a:t>
            </a:r>
            <a:r>
              <a:rPr lang="fr-FR" sz="2000" b="0" i="0" u="none" strike="noStrike" kern="1200" spc="0" baseline="0" dirty="0" err="1">
                <a:ln>
                  <a:noFill/>
                </a:ln>
                <a:solidFill>
                  <a:schemeClr val="bg1"/>
                </a:solidFill>
                <a:latin typeface="Arial" pitchFamily="34" charset="0"/>
                <a:ea typeface="Microsoft YaHei" pitchFamily="2"/>
                <a:cs typeface="Arial" pitchFamily="34" charset="0"/>
              </a:rPr>
              <a:t>xml</a:t>
            </a:r>
            <a:r>
              <a:rPr lang="fr-FR" sz="2000" b="0" i="0" u="none" strike="noStrike" kern="1200" spc="0" baseline="0" dirty="0">
                <a:ln>
                  <a:noFill/>
                </a:ln>
                <a:solidFill>
                  <a:schemeClr val="bg1"/>
                </a:solidFill>
                <a:latin typeface="Arial" pitchFamily="34" charset="0"/>
                <a:ea typeface="Microsoft YaHei" pitchFamily="2"/>
                <a:cs typeface="Arial" pitchFamily="34" charset="0"/>
              </a:rPr>
              <a:t>.</a:t>
            </a:r>
          </a:p>
          <a:p>
            <a:pPr marL="0" marR="0" lvl="0" indent="0" algn="l" rtl="0" hangingPunct="1">
              <a:lnSpc>
                <a:spcPct val="100000"/>
              </a:lnSpc>
              <a:spcBef>
                <a:spcPts val="0"/>
              </a:spcBef>
              <a:spcAft>
                <a:spcPts val="0"/>
              </a:spcAft>
              <a:buSzPct val="100000"/>
              <a:buFont typeface="Arial" pitchFamily="34"/>
              <a:buChar char="•"/>
              <a:tabLst/>
              <a:defRPr sz="1980"/>
            </a:pPr>
            <a:endParaRPr lang="fr-FR" sz="2000" b="0" i="0" u="none" strike="noStrike" kern="1200" spc="0" baseline="0" dirty="0">
              <a:ln>
                <a:noFill/>
              </a:ln>
              <a:solidFill>
                <a:schemeClr val="bg1"/>
              </a:solidFill>
              <a:latin typeface="Arial" pitchFamily="34" charset="0"/>
              <a:ea typeface="Microsoft YaHei" pitchFamily="2"/>
              <a:cs typeface="Arial" pitchFamily="34" charset="0"/>
            </a:endParaRPr>
          </a:p>
          <a:p>
            <a:pPr marL="0" marR="0" lvl="0" indent="0" algn="l" rtl="0" hangingPunct="1">
              <a:lnSpc>
                <a:spcPct val="100000"/>
              </a:lnSpc>
              <a:spcBef>
                <a:spcPts val="0"/>
              </a:spcBef>
              <a:spcAft>
                <a:spcPts val="0"/>
              </a:spcAft>
              <a:buSzPct val="100000"/>
              <a:buFont typeface="Arial" pitchFamily="34"/>
              <a:buChar char="•"/>
              <a:tabLst/>
              <a:defRPr sz="1980"/>
            </a:pPr>
            <a:r>
              <a:rPr lang="fr-FR" sz="2000" b="0" i="0" u="none" strike="noStrike" kern="1200" spc="0" baseline="0" dirty="0">
                <a:ln>
                  <a:noFill/>
                </a:ln>
                <a:solidFill>
                  <a:schemeClr val="bg1"/>
                </a:solidFill>
                <a:latin typeface="Arial" pitchFamily="34" charset="0"/>
                <a:ea typeface="Microsoft YaHei" pitchFamily="2"/>
                <a:cs typeface="Arial" pitchFamily="34" charset="0"/>
              </a:rPr>
              <a:t>Le </a:t>
            </a:r>
            <a:r>
              <a:rPr lang="fr-FR" sz="2000" b="0" i="0" u="none" strike="noStrike" kern="1200" spc="0" baseline="0" dirty="0" err="1">
                <a:ln>
                  <a:noFill/>
                </a:ln>
                <a:solidFill>
                  <a:schemeClr val="bg1"/>
                </a:solidFill>
                <a:latin typeface="Arial" pitchFamily="34" charset="0"/>
                <a:ea typeface="Microsoft YaHei" pitchFamily="2"/>
                <a:cs typeface="Arial" pitchFamily="34" charset="0"/>
              </a:rPr>
              <a:t>xml</a:t>
            </a:r>
            <a:r>
              <a:rPr lang="fr-FR" sz="2000" b="0" i="0" u="none" strike="noStrike" kern="1200" spc="0" baseline="0" dirty="0">
                <a:ln>
                  <a:noFill/>
                </a:ln>
                <a:solidFill>
                  <a:schemeClr val="bg1"/>
                </a:solidFill>
                <a:latin typeface="Arial" pitchFamily="34" charset="0"/>
                <a:ea typeface="Microsoft YaHei" pitchFamily="2"/>
                <a:cs typeface="Arial" pitchFamily="34" charset="0"/>
              </a:rPr>
              <a:t> et le </a:t>
            </a:r>
            <a:r>
              <a:rPr lang="fr-FR" sz="2000" b="0" i="0" u="none" strike="noStrike" kern="1200" spc="0" baseline="0" dirty="0" err="1">
                <a:ln>
                  <a:noFill/>
                </a:ln>
                <a:solidFill>
                  <a:schemeClr val="bg1"/>
                </a:solidFill>
                <a:latin typeface="Arial" pitchFamily="34" charset="0"/>
                <a:ea typeface="Microsoft YaHei" pitchFamily="2"/>
                <a:cs typeface="Arial" pitchFamily="34" charset="0"/>
              </a:rPr>
              <a:t>wrapper</a:t>
            </a:r>
            <a:r>
              <a:rPr lang="fr-FR" sz="2000" b="0" i="0" u="none" strike="noStrike" kern="1200" spc="0" baseline="0" dirty="0">
                <a:ln>
                  <a:noFill/>
                </a:ln>
                <a:solidFill>
                  <a:schemeClr val="bg1"/>
                </a:solidFill>
                <a:latin typeface="Arial" pitchFamily="34" charset="0"/>
                <a:ea typeface="Microsoft YaHei" pitchFamily="2"/>
                <a:cs typeface="Arial" pitchFamily="34" charset="0"/>
              </a:rPr>
              <a:t> perl </a:t>
            </a:r>
            <a:r>
              <a:rPr lang="fr-FR" sz="2000" b="0" i="0" u="none" strike="noStrike" kern="1200" spc="0" baseline="0" dirty="0" smtClean="0">
                <a:ln>
                  <a:noFill/>
                </a:ln>
                <a:solidFill>
                  <a:schemeClr val="bg1"/>
                </a:solidFill>
                <a:latin typeface="Arial" pitchFamily="34" charset="0"/>
                <a:ea typeface="Microsoft YaHei" pitchFamily="2"/>
                <a:cs typeface="Arial" pitchFamily="34" charset="0"/>
              </a:rPr>
              <a:t>sont dans </a:t>
            </a:r>
            <a:r>
              <a:rPr lang="fr-FR" sz="2000" b="0" i="0" u="none" strike="noStrike" kern="1200" spc="0" baseline="0" dirty="0">
                <a:ln>
                  <a:noFill/>
                </a:ln>
                <a:solidFill>
                  <a:schemeClr val="bg1"/>
                </a:solidFill>
                <a:latin typeface="Arial" pitchFamily="34" charset="0"/>
                <a:ea typeface="Microsoft YaHei" pitchFamily="2"/>
                <a:cs typeface="Arial" pitchFamily="34" charset="0"/>
              </a:rPr>
              <a:t>le même répertoire : </a:t>
            </a:r>
            <a:r>
              <a:rPr lang="fr-FR" sz="2000" b="0" i="0" u="none" strike="noStrike" kern="1200" spc="0" baseline="0" dirty="0" err="1">
                <a:ln>
                  <a:noFill/>
                </a:ln>
                <a:solidFill>
                  <a:schemeClr val="bg1"/>
                </a:solidFill>
                <a:latin typeface="Arial" pitchFamily="34" charset="0"/>
                <a:ea typeface="Microsoft YaHei" pitchFamily="2"/>
                <a:cs typeface="Arial" pitchFamily="34" charset="0"/>
              </a:rPr>
              <a:t>tools</a:t>
            </a:r>
            <a:r>
              <a:rPr lang="fr-FR" sz="2000" b="0" i="0" u="none" strike="noStrike" kern="1200" spc="0" baseline="0" dirty="0">
                <a:ln>
                  <a:noFill/>
                </a:ln>
                <a:solidFill>
                  <a:schemeClr val="bg1"/>
                </a:solidFill>
                <a:latin typeface="Arial" pitchFamily="34" charset="0"/>
                <a:ea typeface="Microsoft YaHei" pitchFamily="2"/>
                <a:cs typeface="Arial" pitchFamily="34" charset="0"/>
              </a:rPr>
              <a:t>/</a:t>
            </a:r>
            <a:r>
              <a:rPr lang="fr-FR" sz="2000" b="0" i="0" u="none" strike="noStrike" kern="1200" spc="0" baseline="0" dirty="0" err="1">
                <a:ln>
                  <a:noFill/>
                </a:ln>
                <a:solidFill>
                  <a:schemeClr val="bg1"/>
                </a:solidFill>
                <a:latin typeface="Arial" pitchFamily="34" charset="0"/>
                <a:ea typeface="Microsoft YaHei" pitchFamily="2"/>
                <a:cs typeface="Arial" pitchFamily="34" charset="0"/>
              </a:rPr>
              <a:t>vosInitiales</a:t>
            </a:r>
            <a:r>
              <a:rPr lang="fr-FR" sz="2000" b="0" i="0" u="none" strike="noStrike" kern="1200" spc="0" baseline="0" dirty="0">
                <a:ln>
                  <a:noFill/>
                </a:ln>
                <a:solidFill>
                  <a:schemeClr val="bg1"/>
                </a:solidFill>
                <a:latin typeface="Arial" pitchFamily="34" charset="0"/>
                <a:ea typeface="Microsoft YaHei" pitchFamily="2"/>
                <a:cs typeface="Arial" pitchFamily="34" charset="0"/>
              </a:rPr>
              <a:t>/fwrapper.pl et file.xml</a:t>
            </a:r>
          </a:p>
          <a:p>
            <a:pPr marL="0" marR="0" lvl="0" indent="0" algn="l" rtl="0" hangingPunct="1">
              <a:lnSpc>
                <a:spcPct val="100000"/>
              </a:lnSpc>
              <a:spcBef>
                <a:spcPts val="0"/>
              </a:spcBef>
              <a:spcAft>
                <a:spcPts val="0"/>
              </a:spcAft>
              <a:buSzPct val="100000"/>
              <a:buNone/>
              <a:tabLst/>
              <a:defRPr sz="1980"/>
            </a:pPr>
            <a:endParaRPr lang="fr-FR" sz="2000" b="0" i="0" u="none" strike="noStrike" kern="1200" spc="0" baseline="0" dirty="0">
              <a:ln>
                <a:noFill/>
              </a:ln>
              <a:solidFill>
                <a:schemeClr val="bg1"/>
              </a:solidFill>
              <a:latin typeface="Arial" pitchFamily="34" charset="0"/>
              <a:ea typeface="Microsoft YaHei" pitchFamily="2"/>
              <a:cs typeface="Arial" pitchFamily="34" charset="0"/>
            </a:endParaRPr>
          </a:p>
          <a:p>
            <a:pPr marL="0" marR="0" lvl="0" indent="0" algn="l" rtl="0" hangingPunct="1">
              <a:lnSpc>
                <a:spcPct val="100000"/>
              </a:lnSpc>
              <a:spcBef>
                <a:spcPts val="0"/>
              </a:spcBef>
              <a:spcAft>
                <a:spcPts val="0"/>
              </a:spcAft>
              <a:buSzPct val="100000"/>
              <a:buFont typeface="Arial" pitchFamily="34"/>
              <a:buChar char="•"/>
              <a:tabLst/>
              <a:defRPr sz="1980"/>
            </a:pPr>
            <a:r>
              <a:rPr lang="fr-FR" sz="2000" b="0" i="0" u="none" strike="noStrike" kern="1200" spc="0" baseline="0" dirty="0">
                <a:ln>
                  <a:noFill/>
                </a:ln>
                <a:solidFill>
                  <a:schemeClr val="bg1"/>
                </a:solidFill>
                <a:latin typeface="Arial" pitchFamily="34" charset="0"/>
                <a:ea typeface="Microsoft YaHei" pitchFamily="2"/>
                <a:cs typeface="Arial" pitchFamily="34" charset="0"/>
              </a:rPr>
              <a:t>Les outils </a:t>
            </a:r>
            <a:r>
              <a:rPr lang="fr-FR" sz="2000" b="0" i="0" u="none" strike="noStrike" kern="1200" spc="0" baseline="0" dirty="0" err="1">
                <a:ln>
                  <a:noFill/>
                </a:ln>
                <a:solidFill>
                  <a:schemeClr val="bg1"/>
                </a:solidFill>
                <a:latin typeface="Arial" pitchFamily="34" charset="0"/>
                <a:ea typeface="Microsoft YaHei" pitchFamily="2"/>
                <a:cs typeface="Arial" pitchFamily="34" charset="0"/>
              </a:rPr>
              <a:t>Galaxy</a:t>
            </a:r>
            <a:r>
              <a:rPr lang="fr-FR" sz="2000" b="0" i="0" u="none" strike="noStrike" kern="1200" spc="0" baseline="0" dirty="0">
                <a:ln>
                  <a:noFill/>
                </a:ln>
                <a:solidFill>
                  <a:schemeClr val="bg1"/>
                </a:solidFill>
                <a:latin typeface="Arial" pitchFamily="34" charset="0"/>
                <a:ea typeface="Microsoft YaHei" pitchFamily="2"/>
                <a:cs typeface="Arial" pitchFamily="34" charset="0"/>
              </a:rPr>
              <a:t> sont en anglais.</a:t>
            </a:r>
          </a:p>
          <a:p>
            <a:pPr marL="0" marR="0" lvl="0" indent="0" algn="l" rtl="0" hangingPunct="1">
              <a:lnSpc>
                <a:spcPct val="100000"/>
              </a:lnSpc>
              <a:spcBef>
                <a:spcPts val="0"/>
              </a:spcBef>
              <a:spcAft>
                <a:spcPts val="0"/>
              </a:spcAft>
              <a:buNone/>
              <a:tabLst/>
              <a:defRPr sz="1980"/>
            </a:pPr>
            <a:endParaRPr lang="fr-FR" sz="1200" b="0" i="0" u="none" strike="noStrike" kern="1200" spc="0" baseline="0" dirty="0">
              <a:ln>
                <a:noFill/>
              </a:ln>
              <a:solidFill>
                <a:schemeClr val="bg1"/>
              </a:solidFill>
              <a:latin typeface="Arial" pitchFamily="34" charset="0"/>
              <a:ea typeface="Microsoft YaHei" pitchFamily="2"/>
              <a:cs typeface="Arial" pitchFamily="34" charset="0"/>
            </a:endParaRPr>
          </a:p>
          <a:p>
            <a:pPr marL="0" marR="0" lvl="0" indent="0" algn="l" rtl="0" hangingPunct="1">
              <a:lnSpc>
                <a:spcPct val="100000"/>
              </a:lnSpc>
              <a:spcBef>
                <a:spcPts val="0"/>
              </a:spcBef>
              <a:spcAft>
                <a:spcPts val="0"/>
              </a:spcAft>
              <a:buNone/>
              <a:tabLst/>
              <a:defRPr sz="1980"/>
            </a:pPr>
            <a:endParaRPr lang="fr-FR" sz="1200" b="0" i="0" u="none" strike="noStrike" kern="1200" spc="0" baseline="0" dirty="0">
              <a:ln>
                <a:noFill/>
              </a:ln>
              <a:solidFill>
                <a:schemeClr val="bg1"/>
              </a:solidFill>
              <a:latin typeface="Arial" pitchFamily="34" charset="0"/>
              <a:ea typeface="Microsoft YaHei" pitchFamily="2"/>
              <a:cs typeface="Arial" pitchFamily="34" charset="0"/>
            </a:endParaRPr>
          </a:p>
          <a:p>
            <a:pPr marL="0" marR="0" lvl="0" indent="0" algn="l" rtl="0" hangingPunct="1">
              <a:lnSpc>
                <a:spcPct val="100000"/>
              </a:lnSpc>
              <a:spcBef>
                <a:spcPts val="0"/>
              </a:spcBef>
              <a:spcAft>
                <a:spcPts val="0"/>
              </a:spcAft>
              <a:buNone/>
              <a:tabLst/>
              <a:defRPr sz="1980"/>
            </a:pPr>
            <a:endParaRPr lang="fr-FR" sz="1200" b="0" i="0" u="none" strike="noStrike" kern="1200" spc="0" baseline="0" dirty="0">
              <a:ln>
                <a:noFill/>
              </a:ln>
              <a:solidFill>
                <a:schemeClr val="bg1"/>
              </a:solidFill>
              <a:latin typeface="Arial" pitchFamily="34" charset="0"/>
              <a:ea typeface="Microsoft YaHei" pitchFamily="2"/>
              <a:cs typeface="Arial" pitchFamily="34" charset="0"/>
            </a:endParaRPr>
          </a:p>
          <a:p>
            <a:pPr marL="0" marR="0" lvl="0" indent="0" algn="l" rtl="0" hangingPunct="1">
              <a:lnSpc>
                <a:spcPct val="100000"/>
              </a:lnSpc>
              <a:spcBef>
                <a:spcPts val="0"/>
              </a:spcBef>
              <a:spcAft>
                <a:spcPts val="0"/>
              </a:spcAft>
              <a:buNone/>
              <a:tabLst/>
              <a:defRPr sz="1980"/>
            </a:pPr>
            <a:endParaRPr lang="fr-FR" sz="1200" b="0" i="0" u="none" strike="noStrike" kern="1200" spc="0" baseline="0" dirty="0">
              <a:ln>
                <a:noFill/>
              </a:ln>
              <a:solidFill>
                <a:schemeClr val="bg1"/>
              </a:solidFill>
              <a:latin typeface="Arial" pitchFamily="34" charset="0"/>
              <a:ea typeface="Microsoft YaHei" pitchFamily="2"/>
              <a:cs typeface="Arial" pitchFamily="34" charset="0"/>
            </a:endParaRPr>
          </a:p>
        </p:txBody>
      </p:sp>
      <p:sp>
        <p:nvSpPr>
          <p:cNvPr id="4" name="Titre 1"/>
          <p:cNvSpPr txBox="1">
            <a:spLocks noGrp="1"/>
          </p:cNvSpPr>
          <p:nvPr>
            <p:ph type="title"/>
          </p:nvPr>
        </p:nvSpPr>
        <p:spPr>
          <a:xfrm>
            <a:off x="503808" y="0"/>
            <a:ext cx="8442360" cy="88631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smtClean="0"/>
              <a:t>&lt;</a:t>
            </a:r>
            <a:r>
              <a:rPr lang="fr-FR" dirty="0" err="1" smtClean="0"/>
              <a:t>tool</a:t>
            </a:r>
            <a:r>
              <a:rPr lang="fr-FR" dirty="0" smtClean="0"/>
              <a:t>&gt;  &lt;description&gt; tags</a:t>
            </a:r>
            <a:endParaRPr lang="fr-FR"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page34">
    <p:spTree>
      <p:nvGrpSpPr>
        <p:cNvPr id="1" name=""/>
        <p:cNvGrpSpPr/>
        <p:nvPr/>
      </p:nvGrpSpPr>
      <p:grpSpPr>
        <a:xfrm>
          <a:off x="0" y="0"/>
          <a:ext cx="0" cy="0"/>
          <a:chOff x="0" y="0"/>
          <a:chExt cx="0" cy="0"/>
        </a:xfrm>
      </p:grpSpPr>
      <p:sp>
        <p:nvSpPr>
          <p:cNvPr id="2" name="Espace réservé du contenu 2"/>
          <p:cNvSpPr txBox="1">
            <a:spLocks noGrp="1"/>
          </p:cNvSpPr>
          <p:nvPr>
            <p:ph idx="1"/>
          </p:nvPr>
        </p:nvSpPr>
        <p:spPr>
          <a:xfrm>
            <a:off x="356760" y="755501"/>
            <a:ext cx="9446760" cy="6552728"/>
          </a:xfrm>
        </p:spPr>
        <p:txBody>
          <a:bodyP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9pPr>
          </a:lstStyle>
          <a:p>
            <a:pPr lvl="0">
              <a:spcAft>
                <a:spcPts val="1414"/>
              </a:spcAft>
              <a:buNone/>
            </a:pPr>
            <a:r>
              <a:rPr lang="fr-FR" sz="2000" b="1" dirty="0">
                <a:solidFill>
                  <a:schemeClr val="bg1"/>
                </a:solidFill>
                <a:latin typeface="Arial" pitchFamily="34" charset="0"/>
                <a:cs typeface="Arial" pitchFamily="34" charset="0"/>
              </a:rPr>
              <a:t>Exécution directe  </a:t>
            </a:r>
            <a:r>
              <a:rPr lang="fr-FR" sz="2000" dirty="0">
                <a:solidFill>
                  <a:schemeClr val="bg1"/>
                </a:solidFill>
                <a:effectLst>
                  <a:outerShdw dist="17961" dir="2700000">
                    <a:scrgbClr r="0" g="0" b="0"/>
                  </a:outerShdw>
                </a:effectLst>
                <a:latin typeface="Arial" pitchFamily="34" charset="0"/>
                <a:cs typeface="Arial" pitchFamily="34" charset="0"/>
              </a:rPr>
              <a:t>:</a:t>
            </a:r>
          </a:p>
          <a:p>
            <a:pPr lvl="1" hangingPunct="1">
              <a:buSzPct val="45000"/>
              <a:buChar char="●"/>
              <a:tabLst/>
            </a:pPr>
            <a:r>
              <a:rPr lang="fr-FR" sz="2000" dirty="0">
                <a:solidFill>
                  <a:schemeClr val="bg1"/>
                </a:solidFill>
                <a:latin typeface="Arial" pitchFamily="34" charset="0"/>
                <a:cs typeface="Arial" pitchFamily="34" charset="0"/>
              </a:rPr>
              <a:t>Ligne de commande </a:t>
            </a:r>
            <a:r>
              <a:rPr lang="fr-FR" sz="2000" dirty="0" smtClean="0">
                <a:solidFill>
                  <a:schemeClr val="bg1"/>
                </a:solidFill>
                <a:latin typeface="Arial" pitchFamily="34" charset="0"/>
                <a:cs typeface="Arial" pitchFamily="34" charset="0"/>
              </a:rPr>
              <a:t>: </a:t>
            </a:r>
            <a:r>
              <a:rPr lang="en-US" sz="1400" b="1" dirty="0" smtClean="0">
                <a:solidFill>
                  <a:schemeClr val="bg1"/>
                </a:solidFill>
                <a:latin typeface="Arial" pitchFamily="34" charset="0"/>
                <a:cs typeface="Arial" pitchFamily="34" charset="0"/>
              </a:rPr>
              <a:t>&lt;</a:t>
            </a:r>
            <a:r>
              <a:rPr lang="en-US" sz="1400" b="1" dirty="0">
                <a:solidFill>
                  <a:schemeClr val="bg1"/>
                </a:solidFill>
                <a:latin typeface="Arial" pitchFamily="34" charset="0"/>
                <a:cs typeface="Arial" pitchFamily="34" charset="0"/>
              </a:rPr>
              <a:t>command&gt;</a:t>
            </a:r>
            <a:r>
              <a:rPr lang="en-US" sz="1400" b="1" dirty="0" err="1">
                <a:solidFill>
                  <a:schemeClr val="bg1"/>
                </a:solidFill>
                <a:latin typeface="Arial" pitchFamily="34" charset="0"/>
                <a:cs typeface="Arial" pitchFamily="34" charset="0"/>
              </a:rPr>
              <a:t>sed</a:t>
            </a:r>
            <a:r>
              <a:rPr lang="en-US" sz="1400" b="1" dirty="0">
                <a:solidFill>
                  <a:schemeClr val="bg1"/>
                </a:solidFill>
                <a:latin typeface="Arial" pitchFamily="34" charset="0"/>
                <a:cs typeface="Arial" pitchFamily="34" charset="0"/>
              </a:rPr>
              <a:t> -r '$pattern' $input &gt; $</a:t>
            </a:r>
            <a:r>
              <a:rPr lang="en-US" sz="1400" b="1" dirty="0" err="1">
                <a:solidFill>
                  <a:schemeClr val="bg1"/>
                </a:solidFill>
                <a:latin typeface="Arial" pitchFamily="34" charset="0"/>
                <a:cs typeface="Arial" pitchFamily="34" charset="0"/>
              </a:rPr>
              <a:t>outfile</a:t>
            </a:r>
            <a:r>
              <a:rPr lang="en-US" sz="1400" b="1" dirty="0">
                <a:solidFill>
                  <a:schemeClr val="bg1"/>
                </a:solidFill>
                <a:latin typeface="Arial" pitchFamily="34" charset="0"/>
                <a:cs typeface="Arial" pitchFamily="34" charset="0"/>
              </a:rPr>
              <a:t>  </a:t>
            </a:r>
            <a:r>
              <a:rPr lang="fr-FR" sz="1400" b="1" dirty="0">
                <a:solidFill>
                  <a:schemeClr val="bg1"/>
                </a:solidFill>
                <a:latin typeface="Arial" pitchFamily="34" charset="0"/>
                <a:cs typeface="Arial" pitchFamily="34" charset="0"/>
              </a:rPr>
              <a:t>&lt;/</a:t>
            </a:r>
            <a:r>
              <a:rPr lang="fr-FR" sz="1400" b="1" dirty="0" smtClean="0">
                <a:solidFill>
                  <a:schemeClr val="bg1"/>
                </a:solidFill>
                <a:latin typeface="Arial" pitchFamily="34" charset="0"/>
                <a:cs typeface="Arial" pitchFamily="34" charset="0"/>
              </a:rPr>
              <a:t>command&gt;</a:t>
            </a:r>
            <a:endParaRPr lang="fr-FR" sz="2000" b="1" dirty="0">
              <a:solidFill>
                <a:schemeClr val="bg1"/>
              </a:solidFill>
              <a:latin typeface="Arial" pitchFamily="34" charset="0"/>
              <a:cs typeface="Arial" pitchFamily="34" charset="0"/>
            </a:endParaRPr>
          </a:p>
          <a:p>
            <a:pPr lvl="1" hangingPunct="1">
              <a:buSzPct val="45000"/>
              <a:buChar char="●"/>
              <a:tabLst/>
            </a:pPr>
            <a:r>
              <a:rPr lang="fr-FR" sz="2000" dirty="0">
                <a:solidFill>
                  <a:schemeClr val="bg1"/>
                </a:solidFill>
                <a:latin typeface="Arial" pitchFamily="34" charset="0"/>
                <a:cs typeface="Arial" pitchFamily="34" charset="0"/>
              </a:rPr>
              <a:t>CHEETA (</a:t>
            </a:r>
            <a:r>
              <a:rPr lang="fr-FR" sz="2000" dirty="0">
                <a:solidFill>
                  <a:schemeClr val="bg1"/>
                </a:solidFill>
                <a:latin typeface="Arial" pitchFamily="34" charset="0"/>
                <a:cs typeface="Arial" pitchFamily="34" charset="0"/>
                <a:hlinkClick r:id="rId3"/>
              </a:rPr>
              <a:t>http://www.cheetahtemplate.org/</a:t>
            </a:r>
            <a:r>
              <a:rPr lang="fr-FR" sz="2000" dirty="0">
                <a:solidFill>
                  <a:schemeClr val="bg1"/>
                </a:solidFill>
                <a:latin typeface="Arial" pitchFamily="34" charset="0"/>
                <a:cs typeface="Arial" pitchFamily="34" charset="0"/>
              </a:rPr>
              <a:t>): </a:t>
            </a:r>
            <a:r>
              <a:rPr lang="fr-FR" sz="2000" dirty="0" smtClean="0">
                <a:solidFill>
                  <a:schemeClr val="bg1"/>
                </a:solidFill>
                <a:latin typeface="Arial" pitchFamily="34" charset="0"/>
                <a:cs typeface="Arial" pitchFamily="34" charset="0"/>
              </a:rPr>
              <a:t> </a:t>
            </a:r>
            <a:endParaRPr lang="fr-FR" sz="2000" dirty="0">
              <a:solidFill>
                <a:schemeClr val="bg1"/>
              </a:solidFill>
              <a:latin typeface="Arial" pitchFamily="34" charset="0"/>
              <a:cs typeface="Arial" pitchFamily="34" charset="0"/>
            </a:endParaRPr>
          </a:p>
          <a:p>
            <a:pPr lvl="1" hangingPunct="1">
              <a:buNone/>
              <a:tabLst/>
            </a:pPr>
            <a:r>
              <a:rPr lang="fr-FR" sz="1400" b="1" dirty="0">
                <a:solidFill>
                  <a:schemeClr val="bg1"/>
                </a:solidFill>
                <a:latin typeface="Arial" pitchFamily="34" charset="0"/>
                <a:cs typeface="Arial" pitchFamily="34" charset="0"/>
              </a:rPr>
              <a:t>&lt;command </a:t>
            </a:r>
            <a:r>
              <a:rPr lang="fr-FR" sz="1400" b="1" dirty="0" err="1">
                <a:solidFill>
                  <a:schemeClr val="bg1"/>
                </a:solidFill>
                <a:latin typeface="Arial" pitchFamily="34" charset="0"/>
                <a:cs typeface="Arial" pitchFamily="34" charset="0"/>
              </a:rPr>
              <a:t>interpreter</a:t>
            </a:r>
            <a:r>
              <a:rPr lang="fr-FR" sz="1400" b="1" dirty="0">
                <a:solidFill>
                  <a:schemeClr val="bg1"/>
                </a:solidFill>
                <a:latin typeface="Arial" pitchFamily="34" charset="0"/>
                <a:cs typeface="Arial" pitchFamily="34" charset="0"/>
              </a:rPr>
              <a:t>="python"&gt;gatk_wrapper.py </a:t>
            </a:r>
            <a:br>
              <a:rPr lang="fr-FR" sz="1400" b="1" dirty="0">
                <a:solidFill>
                  <a:schemeClr val="bg1"/>
                </a:solidFill>
                <a:latin typeface="Arial" pitchFamily="34" charset="0"/>
                <a:cs typeface="Arial" pitchFamily="34" charset="0"/>
              </a:rPr>
            </a:br>
            <a:r>
              <a:rPr lang="fr-FR" sz="1400" b="1" dirty="0">
                <a:solidFill>
                  <a:schemeClr val="bg1"/>
                </a:solidFill>
                <a:latin typeface="Arial" pitchFamily="34" charset="0"/>
                <a:cs typeface="Arial" pitchFamily="34" charset="0"/>
              </a:rPr>
              <a:t>   --</a:t>
            </a:r>
            <a:r>
              <a:rPr lang="fr-FR" sz="1400" b="1" dirty="0" err="1">
                <a:solidFill>
                  <a:schemeClr val="bg1"/>
                </a:solidFill>
                <a:latin typeface="Arial" pitchFamily="34" charset="0"/>
                <a:cs typeface="Arial" pitchFamily="34" charset="0"/>
              </a:rPr>
              <a:t>max_jvm_heap_fraction</a:t>
            </a:r>
            <a:r>
              <a:rPr lang="fr-FR" sz="1400" b="1" dirty="0">
                <a:solidFill>
                  <a:schemeClr val="bg1"/>
                </a:solidFill>
                <a:latin typeface="Arial" pitchFamily="34" charset="0"/>
                <a:cs typeface="Arial" pitchFamily="34" charset="0"/>
              </a:rPr>
              <a:t> "4" </a:t>
            </a:r>
            <a:br>
              <a:rPr lang="fr-FR" sz="1400" b="1" dirty="0">
                <a:solidFill>
                  <a:schemeClr val="bg1"/>
                </a:solidFill>
                <a:latin typeface="Arial" pitchFamily="34" charset="0"/>
                <a:cs typeface="Arial" pitchFamily="34" charset="0"/>
              </a:rPr>
            </a:br>
            <a:r>
              <a:rPr lang="fr-FR" sz="1400" b="1" dirty="0">
                <a:solidFill>
                  <a:schemeClr val="bg1"/>
                </a:solidFill>
                <a:latin typeface="Arial" pitchFamily="34" charset="0"/>
                <a:cs typeface="Arial" pitchFamily="34" charset="0"/>
              </a:rPr>
              <a:t>   --</a:t>
            </a:r>
            <a:r>
              <a:rPr lang="fr-FR" sz="1400" b="1" dirty="0" err="1">
                <a:solidFill>
                  <a:schemeClr val="bg1"/>
                </a:solidFill>
                <a:latin typeface="Arial" pitchFamily="34" charset="0"/>
                <a:cs typeface="Arial" pitchFamily="34" charset="0"/>
              </a:rPr>
              <a:t>stdout</a:t>
            </a:r>
            <a:r>
              <a:rPr lang="fr-FR" sz="1400" b="1" dirty="0">
                <a:solidFill>
                  <a:schemeClr val="bg1"/>
                </a:solidFill>
                <a:latin typeface="Arial" pitchFamily="34" charset="0"/>
                <a:cs typeface="Arial" pitchFamily="34" charset="0"/>
              </a:rPr>
              <a:t> "${</a:t>
            </a:r>
            <a:r>
              <a:rPr lang="fr-FR" sz="1400" b="1" dirty="0" err="1">
                <a:solidFill>
                  <a:schemeClr val="bg1"/>
                </a:solidFill>
                <a:latin typeface="Arial" pitchFamily="34" charset="0"/>
                <a:cs typeface="Arial" pitchFamily="34" charset="0"/>
              </a:rPr>
              <a:t>output_log</a:t>
            </a:r>
            <a:r>
              <a:rPr lang="fr-FR" sz="1400" b="1" dirty="0">
                <a:solidFill>
                  <a:schemeClr val="bg1"/>
                </a:solidFill>
                <a:latin typeface="Arial" pitchFamily="34" charset="0"/>
                <a:cs typeface="Arial" pitchFamily="34" charset="0"/>
              </a:rPr>
              <a:t>}" </a:t>
            </a:r>
            <a:br>
              <a:rPr lang="fr-FR" sz="1400" b="1" dirty="0">
                <a:solidFill>
                  <a:schemeClr val="bg1"/>
                </a:solidFill>
                <a:latin typeface="Arial" pitchFamily="34" charset="0"/>
                <a:cs typeface="Arial" pitchFamily="34" charset="0"/>
              </a:rPr>
            </a:br>
            <a:r>
              <a:rPr lang="fr-FR" sz="1400" b="1" dirty="0">
                <a:solidFill>
                  <a:schemeClr val="bg1"/>
                </a:solidFill>
                <a:latin typeface="Arial" pitchFamily="34" charset="0"/>
                <a:cs typeface="Arial" pitchFamily="34" charset="0"/>
              </a:rPr>
              <a:t>   #if </a:t>
            </a:r>
            <a:r>
              <a:rPr lang="fr-FR" sz="1400" b="1" dirty="0" err="1">
                <a:solidFill>
                  <a:schemeClr val="bg1"/>
                </a:solidFill>
                <a:latin typeface="Arial" pitchFamily="34" charset="0"/>
                <a:cs typeface="Arial" pitchFamily="34" charset="0"/>
              </a:rPr>
              <a:t>str</a:t>
            </a:r>
            <a:r>
              <a:rPr lang="fr-FR" sz="1400" b="1" dirty="0">
                <a:solidFill>
                  <a:schemeClr val="bg1"/>
                </a:solidFill>
                <a:latin typeface="Arial" pitchFamily="34" charset="0"/>
                <a:cs typeface="Arial" pitchFamily="34" charset="0"/>
              </a:rPr>
              <a:t>( $</a:t>
            </a:r>
            <a:r>
              <a:rPr lang="fr-FR" sz="1400" b="1" dirty="0" err="1">
                <a:solidFill>
                  <a:schemeClr val="bg1"/>
                </a:solidFill>
                <a:latin typeface="Arial" pitchFamily="34" charset="0"/>
                <a:cs typeface="Arial" pitchFamily="34" charset="0"/>
              </a:rPr>
              <a:t>ref</a:t>
            </a:r>
            <a:r>
              <a:rPr lang="fr-FR" sz="1400" b="1" dirty="0">
                <a:solidFill>
                  <a:schemeClr val="bg1"/>
                </a:solidFill>
                <a:latin typeface="Arial" pitchFamily="34" charset="0"/>
                <a:cs typeface="Arial" pitchFamily="34" charset="0"/>
              </a:rPr>
              <a:t> ) != "None": </a:t>
            </a:r>
            <a:br>
              <a:rPr lang="fr-FR" sz="1400" b="1" dirty="0">
                <a:solidFill>
                  <a:schemeClr val="bg1"/>
                </a:solidFill>
                <a:latin typeface="Arial" pitchFamily="34" charset="0"/>
                <a:cs typeface="Arial" pitchFamily="34" charset="0"/>
              </a:rPr>
            </a:br>
            <a:r>
              <a:rPr lang="fr-FR" sz="1400" b="1" dirty="0">
                <a:solidFill>
                  <a:schemeClr val="bg1"/>
                </a:solidFill>
                <a:latin typeface="Arial" pitchFamily="34" charset="0"/>
                <a:cs typeface="Arial" pitchFamily="34" charset="0"/>
              </a:rPr>
              <a:t>       -d "</a:t>
            </a:r>
            <a:r>
              <a:rPr lang="fr-FR" sz="1400" b="1" dirty="0" err="1">
                <a:solidFill>
                  <a:schemeClr val="bg1"/>
                </a:solidFill>
                <a:latin typeface="Arial" pitchFamily="34" charset="0"/>
                <a:cs typeface="Arial" pitchFamily="34" charset="0"/>
              </a:rPr>
              <a:t>gatk_input</a:t>
            </a:r>
            <a:r>
              <a:rPr lang="fr-FR" sz="1400" b="1" dirty="0">
                <a:solidFill>
                  <a:schemeClr val="bg1"/>
                </a:solidFill>
                <a:latin typeface="Arial" pitchFamily="34" charset="0"/>
                <a:cs typeface="Arial" pitchFamily="34" charset="0"/>
              </a:rPr>
              <a:t>" </a:t>
            </a:r>
            <a:br>
              <a:rPr lang="fr-FR" sz="1400" b="1" dirty="0">
                <a:solidFill>
                  <a:schemeClr val="bg1"/>
                </a:solidFill>
                <a:latin typeface="Arial" pitchFamily="34" charset="0"/>
                <a:cs typeface="Arial" pitchFamily="34" charset="0"/>
              </a:rPr>
            </a:br>
            <a:r>
              <a:rPr lang="fr-FR" sz="1400" b="1" dirty="0">
                <a:solidFill>
                  <a:schemeClr val="bg1"/>
                </a:solidFill>
                <a:latin typeface="Arial" pitchFamily="34" charset="0"/>
                <a:cs typeface="Arial" pitchFamily="34" charset="0"/>
              </a:rPr>
              <a:t>   #end if   &lt;command&gt;</a:t>
            </a:r>
          </a:p>
          <a:p>
            <a:pPr lvl="1" hangingPunct="1">
              <a:buNone/>
              <a:tabLst/>
            </a:pPr>
            <a:endParaRPr lang="fr-FR" sz="2000" b="1" dirty="0">
              <a:solidFill>
                <a:schemeClr val="bg1"/>
              </a:solidFill>
              <a:latin typeface="Arial" pitchFamily="34" charset="0"/>
              <a:cs typeface="Arial" pitchFamily="34" charset="0"/>
            </a:endParaRPr>
          </a:p>
          <a:p>
            <a:pPr lvl="0">
              <a:spcAft>
                <a:spcPts val="1414"/>
              </a:spcAft>
              <a:buNone/>
            </a:pPr>
            <a:r>
              <a:rPr lang="fr-FR" sz="2000" b="1" dirty="0">
                <a:solidFill>
                  <a:schemeClr val="bg1"/>
                </a:solidFill>
                <a:latin typeface="Arial" pitchFamily="34" charset="0"/>
                <a:cs typeface="Arial" pitchFamily="34" charset="0"/>
              </a:rPr>
              <a:t>Exécution indirecte avec un </a:t>
            </a:r>
            <a:r>
              <a:rPr lang="fr-FR" sz="2000" b="1" dirty="0" err="1">
                <a:solidFill>
                  <a:schemeClr val="bg1"/>
                </a:solidFill>
                <a:latin typeface="Arial" pitchFamily="34" charset="0"/>
                <a:cs typeface="Arial" pitchFamily="34" charset="0"/>
              </a:rPr>
              <a:t>wrapper</a:t>
            </a:r>
            <a:r>
              <a:rPr lang="fr-FR" sz="2000" b="1" dirty="0">
                <a:solidFill>
                  <a:schemeClr val="bg1"/>
                </a:solidFill>
                <a:latin typeface="Arial" pitchFamily="34" charset="0"/>
                <a:cs typeface="Arial" pitchFamily="34" charset="0"/>
              </a:rPr>
              <a:t> </a:t>
            </a:r>
            <a:r>
              <a:rPr lang="fr-FR" sz="2000" b="1" dirty="0">
                <a:solidFill>
                  <a:schemeClr val="bg1"/>
                </a:solidFill>
                <a:effectLst>
                  <a:outerShdw dist="17961" dir="2700000">
                    <a:scrgbClr r="0" g="0" b="0"/>
                  </a:outerShdw>
                </a:effectLst>
                <a:latin typeface="Arial" pitchFamily="34" charset="0"/>
                <a:cs typeface="Arial" pitchFamily="34" charset="0"/>
              </a:rPr>
              <a:t>:</a:t>
            </a:r>
          </a:p>
          <a:p>
            <a:pPr lvl="1" hangingPunct="1">
              <a:buSzPct val="45000"/>
              <a:buChar char="●"/>
              <a:tabLst/>
            </a:pPr>
            <a:r>
              <a:rPr lang="fr-FR" sz="2000" dirty="0">
                <a:solidFill>
                  <a:schemeClr val="bg1"/>
                </a:solidFill>
                <a:latin typeface="Arial" pitchFamily="34" charset="0"/>
                <a:cs typeface="Arial" pitchFamily="34" charset="0"/>
              </a:rPr>
              <a:t>un script ini_tool_wrapper.pl est appelé dans la balise &lt;command&gt;</a:t>
            </a:r>
          </a:p>
          <a:p>
            <a:pPr lvl="1" hangingPunct="1">
              <a:buSzPct val="45000"/>
              <a:buChar char="●"/>
              <a:tabLst/>
            </a:pPr>
            <a:r>
              <a:rPr lang="fr-FR" sz="2000" dirty="0">
                <a:solidFill>
                  <a:schemeClr val="bg1"/>
                </a:solidFill>
                <a:latin typeface="Arial" pitchFamily="34" charset="0"/>
                <a:cs typeface="Arial" pitchFamily="34" charset="0"/>
              </a:rPr>
              <a:t>Nous appellerons ce script : </a:t>
            </a:r>
            <a:r>
              <a:rPr lang="fr-FR" sz="2000" dirty="0" err="1">
                <a:solidFill>
                  <a:schemeClr val="bg1"/>
                </a:solidFill>
                <a:latin typeface="Arial" pitchFamily="34" charset="0"/>
                <a:cs typeface="Arial" pitchFamily="34" charset="0"/>
              </a:rPr>
              <a:t>wrapper</a:t>
            </a:r>
            <a:r>
              <a:rPr lang="fr-FR" sz="2000" dirty="0">
                <a:solidFill>
                  <a:schemeClr val="bg1"/>
                </a:solidFill>
                <a:latin typeface="Arial" pitchFamily="34" charset="0"/>
                <a:cs typeface="Arial" pitchFamily="34" charset="0"/>
              </a:rPr>
              <a:t>.</a:t>
            </a:r>
          </a:p>
          <a:p>
            <a:pPr lvl="1" hangingPunct="1">
              <a:buSzPct val="45000"/>
              <a:buChar char="●"/>
              <a:tabLst/>
            </a:pPr>
            <a:r>
              <a:rPr lang="fr-FR" sz="2000" dirty="0">
                <a:solidFill>
                  <a:schemeClr val="bg1"/>
                </a:solidFill>
                <a:latin typeface="Arial" pitchFamily="34" charset="0"/>
                <a:cs typeface="Arial" pitchFamily="34" charset="0"/>
              </a:rPr>
              <a:t>Peu importe le langage de ce </a:t>
            </a:r>
            <a:r>
              <a:rPr lang="fr-FR" sz="2000" dirty="0" err="1">
                <a:solidFill>
                  <a:schemeClr val="bg1"/>
                </a:solidFill>
                <a:latin typeface="Arial" pitchFamily="34" charset="0"/>
                <a:cs typeface="Arial" pitchFamily="34" charset="0"/>
              </a:rPr>
              <a:t>wrapper</a:t>
            </a:r>
            <a:r>
              <a:rPr lang="fr-FR" sz="2000" dirty="0">
                <a:solidFill>
                  <a:schemeClr val="bg1"/>
                </a:solidFill>
                <a:latin typeface="Arial" pitchFamily="34" charset="0"/>
                <a:cs typeface="Arial" pitchFamily="34" charset="0"/>
              </a:rPr>
              <a:t>. Ils sont tous supportés par </a:t>
            </a:r>
            <a:r>
              <a:rPr lang="fr-FR" sz="2000" dirty="0" err="1">
                <a:solidFill>
                  <a:schemeClr val="bg1"/>
                </a:solidFill>
                <a:latin typeface="Arial" pitchFamily="34" charset="0"/>
                <a:cs typeface="Arial" pitchFamily="34" charset="0"/>
              </a:rPr>
              <a:t>Galaxy</a:t>
            </a:r>
            <a:r>
              <a:rPr lang="fr-FR" sz="2000" dirty="0">
                <a:solidFill>
                  <a:schemeClr val="bg1"/>
                </a:solidFill>
                <a:latin typeface="Arial" pitchFamily="34" charset="0"/>
                <a:cs typeface="Arial" pitchFamily="34" charset="0"/>
              </a:rPr>
              <a:t>.</a:t>
            </a:r>
          </a:p>
          <a:p>
            <a:pPr lvl="1" hangingPunct="1">
              <a:buSzPct val="45000"/>
              <a:buChar char="●"/>
              <a:tabLst/>
            </a:pPr>
            <a:r>
              <a:rPr lang="fr-FR" sz="2000" dirty="0">
                <a:solidFill>
                  <a:schemeClr val="bg1"/>
                </a:solidFill>
                <a:latin typeface="Arial" pitchFamily="34" charset="0"/>
                <a:cs typeface="Arial" pitchFamily="34" charset="0"/>
              </a:rPr>
              <a:t>Il est cependant nécessaire de préciser le langage utilisé dans « </a:t>
            </a:r>
            <a:r>
              <a:rPr lang="fr-FR" sz="2000" dirty="0" err="1">
                <a:solidFill>
                  <a:schemeClr val="bg1"/>
                </a:solidFill>
                <a:latin typeface="Arial" pitchFamily="34" charset="0"/>
                <a:cs typeface="Arial" pitchFamily="34" charset="0"/>
              </a:rPr>
              <a:t>interpreter</a:t>
            </a:r>
            <a:r>
              <a:rPr lang="fr-FR" sz="2000" dirty="0">
                <a:solidFill>
                  <a:schemeClr val="bg1"/>
                </a:solidFill>
                <a:latin typeface="Arial" pitchFamily="34" charset="0"/>
                <a:cs typeface="Arial" pitchFamily="34" charset="0"/>
              </a:rPr>
              <a:t> ».</a:t>
            </a:r>
          </a:p>
          <a:p>
            <a:pPr lvl="0">
              <a:spcAft>
                <a:spcPts val="1414"/>
              </a:spcAft>
              <a:buNone/>
            </a:pPr>
            <a:r>
              <a:rPr lang="fr-FR" sz="2000" b="1" dirty="0">
                <a:solidFill>
                  <a:schemeClr val="bg1"/>
                </a:solidFill>
                <a:latin typeface="Arial" pitchFamily="34" charset="0"/>
                <a:cs typeface="Arial" pitchFamily="34" charset="0"/>
              </a:rPr>
              <a:t>		</a:t>
            </a:r>
            <a:r>
              <a:rPr lang="fr-FR" sz="1400" b="1" dirty="0" smtClean="0">
                <a:solidFill>
                  <a:schemeClr val="bg1"/>
                </a:solidFill>
                <a:latin typeface="Arial" pitchFamily="34" charset="0"/>
                <a:cs typeface="Arial" pitchFamily="34" charset="0"/>
              </a:rPr>
              <a:t>&lt;</a:t>
            </a:r>
            <a:r>
              <a:rPr lang="fr-FR" sz="1400" b="1" dirty="0">
                <a:solidFill>
                  <a:schemeClr val="bg1"/>
                </a:solidFill>
                <a:latin typeface="Arial" pitchFamily="34" charset="0"/>
                <a:cs typeface="Arial" pitchFamily="34" charset="0"/>
              </a:rPr>
              <a:t>command </a:t>
            </a:r>
            <a:r>
              <a:rPr lang="fr-FR" sz="1400" b="1" dirty="0" err="1">
                <a:solidFill>
                  <a:schemeClr val="bg1"/>
                </a:solidFill>
                <a:latin typeface="Arial" pitchFamily="34" charset="0"/>
                <a:cs typeface="Arial" pitchFamily="34" charset="0"/>
              </a:rPr>
              <a:t>interpreter</a:t>
            </a:r>
            <a:r>
              <a:rPr lang="fr-FR" sz="1400" b="1" dirty="0">
                <a:solidFill>
                  <a:schemeClr val="bg1"/>
                </a:solidFill>
                <a:latin typeface="Arial" pitchFamily="34" charset="0"/>
                <a:cs typeface="Arial" pitchFamily="34" charset="0"/>
              </a:rPr>
              <a:t>="perl"&gt;ini_tool_wrapper.pl … &lt;/command&gt;</a:t>
            </a:r>
          </a:p>
          <a:p>
            <a:pPr lvl="0">
              <a:spcAft>
                <a:spcPts val="1414"/>
              </a:spcAft>
            </a:pPr>
            <a:endParaRPr lang="en-US" sz="2000" dirty="0">
              <a:solidFill>
                <a:schemeClr val="bg1"/>
              </a:solidFill>
              <a:latin typeface="Arial" pitchFamily="34" charset="0"/>
              <a:cs typeface="Arial" pitchFamily="34" charset="0"/>
            </a:endParaRPr>
          </a:p>
        </p:txBody>
      </p:sp>
      <p:sp>
        <p:nvSpPr>
          <p:cNvPr id="4" name="Titre 1"/>
          <p:cNvSpPr txBox="1">
            <a:spLocks noGrp="1"/>
          </p:cNvSpPr>
          <p:nvPr>
            <p:ph type="title"/>
          </p:nvPr>
        </p:nvSpPr>
        <p:spPr>
          <a:xfrm>
            <a:off x="503808" y="0"/>
            <a:ext cx="8442360" cy="88631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smtClean="0"/>
              <a:t>&lt;command&gt; tag</a:t>
            </a:r>
            <a:endParaRPr lang="fr-FR"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name="page35">
    <p:spTree>
      <p:nvGrpSpPr>
        <p:cNvPr id="1" name=""/>
        <p:cNvGrpSpPr/>
        <p:nvPr/>
      </p:nvGrpSpPr>
      <p:grpSpPr>
        <a:xfrm>
          <a:off x="0" y="0"/>
          <a:ext cx="0" cy="0"/>
          <a:chOff x="0" y="0"/>
          <a:chExt cx="0" cy="0"/>
        </a:xfrm>
      </p:grpSpPr>
      <p:sp>
        <p:nvSpPr>
          <p:cNvPr id="3" name="Espace réservé du contenu 2"/>
          <p:cNvSpPr txBox="1">
            <a:spLocks noGrp="1"/>
          </p:cNvSpPr>
          <p:nvPr>
            <p:ph idx="1"/>
          </p:nvPr>
        </p:nvSpPr>
        <p:spPr>
          <a:xfrm>
            <a:off x="3214440" y="1399361"/>
            <a:ext cx="6827039" cy="872999"/>
          </a:xfrm>
        </p:spPr>
        <p:txBody>
          <a:bodyP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9pPr>
          </a:lstStyle>
          <a:p>
            <a:pPr lvl="0">
              <a:spcAft>
                <a:spcPts val="1414"/>
              </a:spcAft>
              <a:buNone/>
            </a:pPr>
            <a:r>
              <a:rPr lang="en-US" sz="1400" dirty="0" err="1">
                <a:solidFill>
                  <a:schemeClr val="bg1"/>
                </a:solidFill>
                <a:latin typeface="Calibri"/>
              </a:rPr>
              <a:t>Fichier</a:t>
            </a:r>
            <a:r>
              <a:rPr lang="en-US" sz="1400" dirty="0">
                <a:solidFill>
                  <a:schemeClr val="bg1"/>
                </a:solidFill>
                <a:latin typeface="Calibri"/>
              </a:rPr>
              <a:t> entrant :</a:t>
            </a:r>
          </a:p>
          <a:p>
            <a:pPr marL="0" lvl="0" indent="0">
              <a:spcAft>
                <a:spcPts val="1414"/>
              </a:spcAft>
              <a:buNone/>
            </a:pPr>
            <a:r>
              <a:rPr lang="fr-FR" sz="1400" dirty="0">
                <a:solidFill>
                  <a:schemeClr val="bg1"/>
                </a:solidFill>
                <a:latin typeface="Calibri"/>
              </a:rPr>
              <a:t>&lt;</a:t>
            </a:r>
            <a:r>
              <a:rPr lang="fr-FR" sz="1400" b="1" dirty="0" err="1">
                <a:solidFill>
                  <a:schemeClr val="bg1"/>
                </a:solidFill>
                <a:latin typeface="Calibri"/>
              </a:rPr>
              <a:t>param</a:t>
            </a:r>
            <a:r>
              <a:rPr lang="fr-FR" sz="1400" b="1" dirty="0">
                <a:solidFill>
                  <a:schemeClr val="bg1"/>
                </a:solidFill>
                <a:latin typeface="Calibri"/>
              </a:rPr>
              <a:t> </a:t>
            </a:r>
            <a:r>
              <a:rPr lang="fr-FR" sz="1400" b="1" dirty="0" err="1">
                <a:solidFill>
                  <a:schemeClr val="bg1"/>
                </a:solidFill>
                <a:latin typeface="Calibri"/>
              </a:rPr>
              <a:t>name</a:t>
            </a:r>
            <a:r>
              <a:rPr lang="fr-FR" sz="1400" b="1" dirty="0">
                <a:solidFill>
                  <a:schemeClr val="bg1"/>
                </a:solidFill>
                <a:latin typeface="Calibri"/>
              </a:rPr>
              <a:t> = "</a:t>
            </a:r>
            <a:r>
              <a:rPr lang="fr-FR" sz="1400" b="1" dirty="0" err="1">
                <a:solidFill>
                  <a:schemeClr val="bg1"/>
                </a:solidFill>
                <a:latin typeface="Calibri"/>
              </a:rPr>
              <a:t>nom_interne</a:t>
            </a:r>
            <a:r>
              <a:rPr lang="fr-FR" sz="1400" b="1" dirty="0">
                <a:solidFill>
                  <a:schemeClr val="bg1"/>
                </a:solidFill>
                <a:latin typeface="Calibri"/>
              </a:rPr>
              <a:t>" type = "data"   format = "</a:t>
            </a:r>
            <a:r>
              <a:rPr lang="fr-FR" sz="1400" b="1" dirty="0" err="1">
                <a:solidFill>
                  <a:schemeClr val="bg1"/>
                </a:solidFill>
                <a:latin typeface="Calibri"/>
              </a:rPr>
              <a:t>fasta</a:t>
            </a:r>
            <a:r>
              <a:rPr lang="fr-FR" sz="1400" b="1" dirty="0">
                <a:solidFill>
                  <a:schemeClr val="bg1"/>
                </a:solidFill>
                <a:latin typeface="Calibri"/>
              </a:rPr>
              <a:t>" label = "affichage" /</a:t>
            </a:r>
          </a:p>
        </p:txBody>
      </p:sp>
      <p:pic>
        <p:nvPicPr>
          <p:cNvPr id="4" name="Picture 2"/>
          <p:cNvPicPr>
            <a:picLocks noChangeAspect="1"/>
          </p:cNvPicPr>
          <p:nvPr/>
        </p:nvPicPr>
        <p:blipFill>
          <a:blip r:embed="rId3" cstate="print"/>
          <a:srcRect l="15750" t="16562" r="67150" b="78402"/>
          <a:stretch>
            <a:fillRect/>
          </a:stretch>
        </p:blipFill>
        <p:spPr>
          <a:xfrm>
            <a:off x="39240" y="1399361"/>
            <a:ext cx="3016800" cy="555480"/>
          </a:xfrm>
          <a:prstGeom prst="rect">
            <a:avLst/>
          </a:prstGeom>
          <a:noFill/>
          <a:ln>
            <a:noFill/>
          </a:ln>
        </p:spPr>
      </p:pic>
      <p:pic>
        <p:nvPicPr>
          <p:cNvPr id="5" name="Picture 3"/>
          <p:cNvPicPr>
            <a:picLocks noChangeAspect="1"/>
          </p:cNvPicPr>
          <p:nvPr/>
        </p:nvPicPr>
        <p:blipFill>
          <a:blip r:embed="rId4" cstate="print"/>
          <a:srcRect l="15750" t="16284" r="73451" b="77955"/>
          <a:stretch>
            <a:fillRect/>
          </a:stretch>
        </p:blipFill>
        <p:spPr>
          <a:xfrm>
            <a:off x="435959" y="2431481"/>
            <a:ext cx="1905480" cy="635040"/>
          </a:xfrm>
          <a:prstGeom prst="rect">
            <a:avLst/>
          </a:prstGeom>
          <a:noFill/>
          <a:ln>
            <a:noFill/>
          </a:ln>
        </p:spPr>
      </p:pic>
      <p:sp>
        <p:nvSpPr>
          <p:cNvPr id="6" name="Espace réservé du contenu 2"/>
          <p:cNvSpPr txBox="1"/>
          <p:nvPr/>
        </p:nvSpPr>
        <p:spPr>
          <a:xfrm>
            <a:off x="3294000" y="2351921"/>
            <a:ext cx="6827039" cy="872999"/>
          </a:xfrm>
          <a:prstGeom prst="rect">
            <a:avLst/>
          </a:prstGeom>
          <a:noFill/>
          <a:ln>
            <a:noFill/>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432000" marR="0" lvl="0" indent="-324000" algn="l" rtl="0" hangingPunct="0">
              <a:lnSpc>
                <a:spcPct val="100000"/>
              </a:lnSpc>
              <a:spcBef>
                <a:spcPts val="0"/>
              </a:spcBef>
              <a:spcAft>
                <a:spcPts val="1414"/>
              </a:spcAft>
              <a:buNone/>
              <a:tabLst/>
              <a:defRPr sz="1980"/>
            </a:pPr>
            <a:r>
              <a:rPr lang="en-US" sz="1400" b="0" i="0" u="none" strike="noStrike" kern="1200" spc="0" baseline="0" dirty="0">
                <a:ln>
                  <a:noFill/>
                </a:ln>
                <a:solidFill>
                  <a:schemeClr val="bg1"/>
                </a:solidFill>
                <a:latin typeface="Calibri" pitchFamily="18"/>
                <a:ea typeface="Microsoft YaHei" pitchFamily="2"/>
                <a:cs typeface="Mangal" pitchFamily="2"/>
              </a:rPr>
              <a:t>Champs de </a:t>
            </a:r>
            <a:r>
              <a:rPr lang="en-US" sz="1400" b="0" i="0" u="none" strike="noStrike" kern="1200" spc="0" baseline="0" dirty="0" err="1">
                <a:ln>
                  <a:noFill/>
                </a:ln>
                <a:solidFill>
                  <a:schemeClr val="bg1"/>
                </a:solidFill>
                <a:latin typeface="Calibri" pitchFamily="18"/>
                <a:ea typeface="Microsoft YaHei" pitchFamily="2"/>
                <a:cs typeface="Mangal" pitchFamily="2"/>
              </a:rPr>
              <a:t>saisie</a:t>
            </a:r>
            <a:r>
              <a:rPr lang="en-US" sz="1400" b="0" i="0" u="none" strike="noStrike" kern="1200" spc="0" baseline="0" dirty="0">
                <a:ln>
                  <a:noFill/>
                </a:ln>
                <a:solidFill>
                  <a:schemeClr val="bg1"/>
                </a:solidFill>
                <a:latin typeface="Calibri" pitchFamily="18"/>
                <a:ea typeface="Microsoft YaHei" pitchFamily="2"/>
                <a:cs typeface="Mangal" pitchFamily="2"/>
              </a:rPr>
              <a:t> :</a:t>
            </a:r>
          </a:p>
          <a:p>
            <a:pPr marL="0" marR="0" lvl="0" indent="0" algn="l" rtl="0" hangingPunct="1">
              <a:lnSpc>
                <a:spcPct val="100000"/>
              </a:lnSpc>
              <a:spcBef>
                <a:spcPts val="0"/>
              </a:spcBef>
              <a:spcAft>
                <a:spcPts val="0"/>
              </a:spcAft>
              <a:buNone/>
              <a:tabLst/>
              <a:defRPr sz="1980"/>
            </a:pPr>
            <a:r>
              <a:rPr lang="fr-FR" sz="1400" b="0" i="0" u="none" strike="noStrike" kern="1200" spc="0" baseline="0" dirty="0">
                <a:ln>
                  <a:noFill/>
                </a:ln>
                <a:solidFill>
                  <a:schemeClr val="bg1"/>
                </a:solidFill>
                <a:latin typeface="Calibri" pitchFamily="18"/>
                <a:ea typeface="Microsoft YaHei" pitchFamily="2"/>
                <a:cs typeface="Mangal" pitchFamily="2"/>
              </a:rPr>
              <a:t>&lt;</a:t>
            </a:r>
            <a:r>
              <a:rPr lang="fr-FR" sz="1400" b="1" i="0" u="none" strike="noStrike" kern="1200" spc="0" baseline="0" dirty="0" err="1">
                <a:ln>
                  <a:noFill/>
                </a:ln>
                <a:solidFill>
                  <a:schemeClr val="bg1"/>
                </a:solidFill>
                <a:latin typeface="Calibri" pitchFamily="18"/>
                <a:ea typeface="Microsoft YaHei" pitchFamily="2"/>
                <a:cs typeface="Mangal" pitchFamily="2"/>
              </a:rPr>
              <a:t>param</a:t>
            </a:r>
            <a:r>
              <a:rPr lang="fr-FR" sz="1400" b="1" i="0" u="none" strike="noStrike" kern="1200" spc="0" baseline="0" dirty="0">
                <a:ln>
                  <a:noFill/>
                </a:ln>
                <a:solidFill>
                  <a:schemeClr val="bg1"/>
                </a:solidFill>
                <a:latin typeface="Calibri" pitchFamily="18"/>
                <a:ea typeface="Microsoft YaHei" pitchFamily="2"/>
                <a:cs typeface="Mangal" pitchFamily="2"/>
              </a:rPr>
              <a:t> </a:t>
            </a:r>
            <a:r>
              <a:rPr lang="fr-FR" sz="1400" b="1" i="0" u="none" strike="noStrike" kern="1200" spc="0" baseline="0" dirty="0" err="1">
                <a:ln>
                  <a:noFill/>
                </a:ln>
                <a:solidFill>
                  <a:schemeClr val="bg1"/>
                </a:solidFill>
                <a:latin typeface="Calibri" pitchFamily="18"/>
                <a:ea typeface="Microsoft YaHei" pitchFamily="2"/>
                <a:cs typeface="Mangal" pitchFamily="2"/>
              </a:rPr>
              <a:t>name</a:t>
            </a:r>
            <a:r>
              <a:rPr lang="fr-FR" sz="1400" b="1" i="0" u="none" strike="noStrike" kern="1200" spc="0" baseline="0" dirty="0">
                <a:ln>
                  <a:noFill/>
                </a:ln>
                <a:solidFill>
                  <a:schemeClr val="bg1"/>
                </a:solidFill>
                <a:latin typeface="Calibri" pitchFamily="18"/>
                <a:ea typeface="Microsoft YaHei" pitchFamily="2"/>
                <a:cs typeface="Mangal" pitchFamily="2"/>
              </a:rPr>
              <a:t> = "</a:t>
            </a:r>
            <a:r>
              <a:rPr lang="fr-FR" sz="1400" b="1" i="0" u="none" strike="noStrike" kern="1200" spc="0" baseline="0" dirty="0" err="1">
                <a:ln>
                  <a:noFill/>
                </a:ln>
                <a:solidFill>
                  <a:schemeClr val="bg1"/>
                </a:solidFill>
                <a:latin typeface="Calibri" pitchFamily="18"/>
                <a:ea typeface="Microsoft YaHei" pitchFamily="2"/>
                <a:cs typeface="Mangal" pitchFamily="2"/>
              </a:rPr>
              <a:t>nom_interne</a:t>
            </a:r>
            <a:r>
              <a:rPr lang="fr-FR" sz="1400" b="1" i="0" u="none" strike="noStrike" kern="1200" spc="0" baseline="0" dirty="0">
                <a:ln>
                  <a:noFill/>
                </a:ln>
                <a:solidFill>
                  <a:schemeClr val="bg1"/>
                </a:solidFill>
                <a:latin typeface="Calibri" pitchFamily="18"/>
                <a:ea typeface="Microsoft YaHei" pitchFamily="2"/>
                <a:cs typeface="Mangal" pitchFamily="2"/>
              </a:rPr>
              <a:t>" type = "</a:t>
            </a:r>
            <a:r>
              <a:rPr lang="fr-FR" sz="1400" b="1" i="0" u="none" strike="noStrike" kern="1200" spc="0" baseline="0" dirty="0" err="1">
                <a:ln>
                  <a:noFill/>
                </a:ln>
                <a:solidFill>
                  <a:schemeClr val="bg1"/>
                </a:solidFill>
                <a:latin typeface="Calibri" pitchFamily="18"/>
                <a:ea typeface="Microsoft YaHei" pitchFamily="2"/>
                <a:cs typeface="Mangal" pitchFamily="2"/>
              </a:rPr>
              <a:t>integer</a:t>
            </a:r>
            <a:r>
              <a:rPr lang="fr-FR" sz="1400" b="1" i="0" u="none" strike="noStrike" kern="1200" spc="0" baseline="0" dirty="0">
                <a:ln>
                  <a:noFill/>
                </a:ln>
                <a:solidFill>
                  <a:schemeClr val="bg1"/>
                </a:solidFill>
                <a:latin typeface="Calibri" pitchFamily="18"/>
                <a:ea typeface="Microsoft YaHei" pitchFamily="2"/>
                <a:cs typeface="Mangal" pitchFamily="2"/>
              </a:rPr>
              <a:t> "   value = "10.0" label = "affichage"/&gt;</a:t>
            </a:r>
          </a:p>
        </p:txBody>
      </p:sp>
      <p:pic>
        <p:nvPicPr>
          <p:cNvPr id="7" name="Picture 4"/>
          <p:cNvPicPr>
            <a:picLocks noChangeAspect="1"/>
          </p:cNvPicPr>
          <p:nvPr/>
        </p:nvPicPr>
        <p:blipFill>
          <a:blip r:embed="rId5" cstate="print"/>
          <a:srcRect l="15978" t="28080" r="80200" b="64000"/>
          <a:stretch>
            <a:fillRect/>
          </a:stretch>
        </p:blipFill>
        <p:spPr>
          <a:xfrm>
            <a:off x="1070999" y="3463241"/>
            <a:ext cx="674280" cy="872999"/>
          </a:xfrm>
          <a:prstGeom prst="rect">
            <a:avLst/>
          </a:prstGeom>
          <a:noFill/>
          <a:ln>
            <a:noFill/>
          </a:ln>
        </p:spPr>
      </p:pic>
      <p:sp>
        <p:nvSpPr>
          <p:cNvPr id="8" name="Espace réservé du contenu 2"/>
          <p:cNvSpPr txBox="1"/>
          <p:nvPr/>
        </p:nvSpPr>
        <p:spPr>
          <a:xfrm>
            <a:off x="3253319" y="3383680"/>
            <a:ext cx="6827039" cy="872999"/>
          </a:xfrm>
          <a:prstGeom prst="rect">
            <a:avLst/>
          </a:prstGeom>
          <a:noFill/>
          <a:ln>
            <a:noFill/>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432000" marR="0" lvl="0" indent="-324000" algn="l" rtl="0" hangingPunct="0">
              <a:lnSpc>
                <a:spcPct val="100000"/>
              </a:lnSpc>
              <a:spcBef>
                <a:spcPts val="0"/>
              </a:spcBef>
              <a:spcAft>
                <a:spcPts val="1414"/>
              </a:spcAft>
              <a:buNone/>
              <a:tabLst/>
              <a:defRPr sz="1980"/>
            </a:pPr>
            <a:r>
              <a:rPr lang="en-US" sz="1400" b="0" i="0" u="none" strike="noStrike" kern="1200" spc="0" baseline="0" dirty="0" err="1">
                <a:ln>
                  <a:noFill/>
                </a:ln>
                <a:solidFill>
                  <a:schemeClr val="bg1"/>
                </a:solidFill>
                <a:latin typeface="Calibri" pitchFamily="18"/>
                <a:ea typeface="Microsoft YaHei" pitchFamily="2"/>
                <a:cs typeface="Mangal" pitchFamily="2"/>
              </a:rPr>
              <a:t>Liste</a:t>
            </a:r>
            <a:r>
              <a:rPr lang="en-US" sz="1400" b="0" i="0" u="none" strike="noStrike" kern="1200" spc="0" baseline="0" dirty="0">
                <a:ln>
                  <a:noFill/>
                </a:ln>
                <a:solidFill>
                  <a:schemeClr val="bg1"/>
                </a:solidFill>
                <a:latin typeface="Calibri" pitchFamily="18"/>
                <a:ea typeface="Microsoft YaHei" pitchFamily="2"/>
                <a:cs typeface="Mangal" pitchFamily="2"/>
              </a:rPr>
              <a:t> :</a:t>
            </a:r>
          </a:p>
          <a:p>
            <a:pPr marL="0" marR="0" lvl="0" indent="0" algn="l" rtl="0" hangingPunct="1">
              <a:lnSpc>
                <a:spcPct val="100000"/>
              </a:lnSpc>
              <a:spcBef>
                <a:spcPts val="0"/>
              </a:spcBef>
              <a:spcAft>
                <a:spcPts val="0"/>
              </a:spcAft>
              <a:buNone/>
              <a:tabLst/>
              <a:defRPr sz="1980"/>
            </a:pPr>
            <a:r>
              <a:rPr lang="fr-FR" sz="1400" b="0" i="0" u="none" strike="noStrike" kern="1200" spc="0" baseline="0" dirty="0">
                <a:ln>
                  <a:noFill/>
                </a:ln>
                <a:solidFill>
                  <a:schemeClr val="bg1"/>
                </a:solidFill>
                <a:latin typeface="Calibri" pitchFamily="18"/>
                <a:ea typeface="Microsoft YaHei" pitchFamily="2"/>
                <a:cs typeface="Mangal" pitchFamily="2"/>
              </a:rPr>
              <a:t>&lt;</a:t>
            </a:r>
            <a:r>
              <a:rPr lang="fr-FR" sz="1400" b="1" i="0" u="none" strike="noStrike" kern="1200" spc="0" baseline="0" dirty="0" err="1">
                <a:ln>
                  <a:noFill/>
                </a:ln>
                <a:solidFill>
                  <a:schemeClr val="bg1"/>
                </a:solidFill>
                <a:latin typeface="Calibri" pitchFamily="18"/>
                <a:ea typeface="Microsoft YaHei" pitchFamily="2"/>
                <a:cs typeface="Mangal" pitchFamily="2"/>
              </a:rPr>
              <a:t>param</a:t>
            </a:r>
            <a:r>
              <a:rPr lang="fr-FR" sz="1400" b="1" i="0" u="none" strike="noStrike" kern="1200" spc="0" baseline="0" dirty="0">
                <a:ln>
                  <a:noFill/>
                </a:ln>
                <a:solidFill>
                  <a:schemeClr val="bg1"/>
                </a:solidFill>
                <a:latin typeface="Calibri" pitchFamily="18"/>
                <a:ea typeface="Microsoft YaHei" pitchFamily="2"/>
                <a:cs typeface="Mangal" pitchFamily="2"/>
              </a:rPr>
              <a:t> </a:t>
            </a:r>
            <a:r>
              <a:rPr lang="fr-FR" sz="1400" b="1" i="0" u="none" strike="noStrike" kern="1200" spc="0" baseline="0" dirty="0" err="1">
                <a:ln>
                  <a:noFill/>
                </a:ln>
                <a:solidFill>
                  <a:schemeClr val="bg1"/>
                </a:solidFill>
                <a:latin typeface="Calibri" pitchFamily="18"/>
                <a:ea typeface="Microsoft YaHei" pitchFamily="2"/>
                <a:cs typeface="Mangal" pitchFamily="2"/>
              </a:rPr>
              <a:t>name</a:t>
            </a:r>
            <a:r>
              <a:rPr lang="fr-FR" sz="1400" b="1" i="0" u="none" strike="noStrike" kern="1200" spc="0" baseline="0" dirty="0">
                <a:ln>
                  <a:noFill/>
                </a:ln>
                <a:solidFill>
                  <a:schemeClr val="bg1"/>
                </a:solidFill>
                <a:latin typeface="Calibri" pitchFamily="18"/>
                <a:ea typeface="Microsoft YaHei" pitchFamily="2"/>
                <a:cs typeface="Mangal" pitchFamily="2"/>
              </a:rPr>
              <a:t> = "</a:t>
            </a:r>
            <a:r>
              <a:rPr lang="fr-FR" sz="1400" b="1" i="0" u="none" strike="noStrike" kern="1200" spc="0" baseline="0" dirty="0" err="1">
                <a:ln>
                  <a:noFill/>
                </a:ln>
                <a:solidFill>
                  <a:schemeClr val="bg1"/>
                </a:solidFill>
                <a:latin typeface="Calibri" pitchFamily="18"/>
                <a:ea typeface="Microsoft YaHei" pitchFamily="2"/>
                <a:cs typeface="Mangal" pitchFamily="2"/>
              </a:rPr>
              <a:t>nom_interne</a:t>
            </a:r>
            <a:r>
              <a:rPr lang="fr-FR" sz="1400" b="1" i="0" u="none" strike="noStrike" kern="1200" spc="0" baseline="0" dirty="0">
                <a:ln>
                  <a:noFill/>
                </a:ln>
                <a:solidFill>
                  <a:schemeClr val="bg1"/>
                </a:solidFill>
                <a:latin typeface="Calibri" pitchFamily="18"/>
                <a:ea typeface="Microsoft YaHei" pitchFamily="2"/>
                <a:cs typeface="Mangal" pitchFamily="2"/>
              </a:rPr>
              <a:t>" type = "select "   label = « </a:t>
            </a:r>
            <a:r>
              <a:rPr lang="fr-FR" sz="1400" b="1" i="0" u="none" strike="noStrike" kern="1200" spc="0" baseline="0" dirty="0" err="1">
                <a:ln>
                  <a:noFill/>
                </a:ln>
                <a:solidFill>
                  <a:schemeClr val="bg1"/>
                </a:solidFill>
                <a:latin typeface="Calibri" pitchFamily="18"/>
                <a:ea typeface="Microsoft YaHei" pitchFamily="2"/>
                <a:cs typeface="Mangal" pitchFamily="2"/>
              </a:rPr>
              <a:t>Iterate</a:t>
            </a:r>
            <a:r>
              <a:rPr lang="fr-FR" sz="1400" b="1" i="0" u="none" strike="noStrike" kern="1200" spc="0" baseline="0" dirty="0">
                <a:ln>
                  <a:noFill/>
                </a:ln>
                <a:solidFill>
                  <a:schemeClr val="bg1"/>
                </a:solidFill>
                <a:latin typeface="Calibri" pitchFamily="18"/>
                <a:ea typeface="Microsoft YaHei" pitchFamily="2"/>
                <a:cs typeface="Mangal" pitchFamily="2"/>
              </a:rPr>
              <a:t> ?"&gt;</a:t>
            </a:r>
          </a:p>
          <a:p>
            <a:pPr marL="0" marR="0" lvl="0" indent="0" algn="l" rtl="0" hangingPunct="1">
              <a:lnSpc>
                <a:spcPct val="100000"/>
              </a:lnSpc>
              <a:spcBef>
                <a:spcPts val="0"/>
              </a:spcBef>
              <a:spcAft>
                <a:spcPts val="0"/>
              </a:spcAft>
              <a:buNone/>
              <a:tabLst/>
              <a:defRPr sz="1980"/>
            </a:pPr>
            <a:r>
              <a:rPr lang="fr-FR" sz="1400" b="0" i="0" u="none" strike="noStrike" kern="1200" spc="0" baseline="0" dirty="0">
                <a:ln>
                  <a:noFill/>
                </a:ln>
                <a:solidFill>
                  <a:schemeClr val="bg1"/>
                </a:solidFill>
                <a:latin typeface="Calibri" pitchFamily="18"/>
                <a:ea typeface="Microsoft YaHei" pitchFamily="2"/>
                <a:cs typeface="Mangal" pitchFamily="2"/>
              </a:rPr>
              <a:t>	&lt;</a:t>
            </a:r>
            <a:r>
              <a:rPr lang="fr-FR" sz="1400" b="1" i="0" u="none" strike="noStrike" kern="1200" spc="0" baseline="0" dirty="0">
                <a:ln>
                  <a:noFill/>
                </a:ln>
                <a:solidFill>
                  <a:schemeClr val="bg1"/>
                </a:solidFill>
                <a:latin typeface="Calibri" pitchFamily="18"/>
                <a:ea typeface="Microsoft YaHei" pitchFamily="2"/>
                <a:cs typeface="Mangal" pitchFamily="2"/>
              </a:rPr>
              <a:t>option value = "T"&gt;NO&lt;/option&gt;</a:t>
            </a:r>
          </a:p>
          <a:p>
            <a:pPr marL="0" marR="0" lvl="0" indent="0" algn="l" rtl="0" hangingPunct="1">
              <a:lnSpc>
                <a:spcPct val="100000"/>
              </a:lnSpc>
              <a:spcBef>
                <a:spcPts val="0"/>
              </a:spcBef>
              <a:spcAft>
                <a:spcPts val="0"/>
              </a:spcAft>
              <a:buNone/>
              <a:tabLst/>
              <a:defRPr sz="1980"/>
            </a:pPr>
            <a:r>
              <a:rPr lang="en-US" sz="1400" b="0" i="0" u="none" strike="noStrike" kern="1200" spc="0" baseline="0" dirty="0">
                <a:ln>
                  <a:noFill/>
                </a:ln>
                <a:solidFill>
                  <a:schemeClr val="bg1"/>
                </a:solidFill>
                <a:latin typeface="Calibri" pitchFamily="18"/>
                <a:ea typeface="Microsoft YaHei" pitchFamily="2"/>
                <a:cs typeface="Mangal" pitchFamily="2"/>
              </a:rPr>
              <a:t>	&lt;</a:t>
            </a:r>
            <a:r>
              <a:rPr lang="en-US" sz="1400" b="1" i="0" u="none" strike="noStrike" kern="1200" spc="0" baseline="0" dirty="0">
                <a:ln>
                  <a:noFill/>
                </a:ln>
                <a:solidFill>
                  <a:schemeClr val="bg1"/>
                </a:solidFill>
                <a:latin typeface="Calibri" pitchFamily="18"/>
                <a:ea typeface="Microsoft YaHei" pitchFamily="2"/>
                <a:cs typeface="Mangal" pitchFamily="2"/>
              </a:rPr>
              <a:t>option value = "F"&gt;YES&lt;/option&gt;</a:t>
            </a:r>
          </a:p>
          <a:p>
            <a:pPr marL="0" marR="0" lvl="0" indent="0" algn="l" rtl="0" hangingPunct="1">
              <a:lnSpc>
                <a:spcPct val="100000"/>
              </a:lnSpc>
              <a:spcBef>
                <a:spcPts val="0"/>
              </a:spcBef>
              <a:spcAft>
                <a:spcPts val="0"/>
              </a:spcAft>
              <a:buNone/>
              <a:tabLst/>
              <a:defRPr sz="1980"/>
            </a:pPr>
            <a:r>
              <a:rPr lang="fr-FR" sz="1400" b="0" i="0" u="none" strike="noStrike" kern="1200" spc="0" baseline="0" dirty="0">
                <a:ln>
                  <a:noFill/>
                </a:ln>
                <a:solidFill>
                  <a:schemeClr val="bg1"/>
                </a:solidFill>
                <a:latin typeface="Calibri" pitchFamily="18"/>
                <a:ea typeface="Microsoft YaHei" pitchFamily="2"/>
                <a:cs typeface="Mangal" pitchFamily="2"/>
              </a:rPr>
              <a:t>&lt;/</a:t>
            </a:r>
            <a:r>
              <a:rPr lang="fr-FR" sz="1400" b="1" i="0" u="none" strike="noStrike" kern="1200" spc="0" baseline="0" dirty="0" err="1">
                <a:ln>
                  <a:noFill/>
                </a:ln>
                <a:solidFill>
                  <a:schemeClr val="bg1"/>
                </a:solidFill>
                <a:latin typeface="Calibri" pitchFamily="18"/>
                <a:ea typeface="Microsoft YaHei" pitchFamily="2"/>
                <a:cs typeface="Mangal" pitchFamily="2"/>
              </a:rPr>
              <a:t>param</a:t>
            </a:r>
            <a:r>
              <a:rPr lang="fr-FR" sz="1400" b="1" i="0" u="none" strike="noStrike" kern="1200" spc="0" baseline="0" dirty="0">
                <a:ln>
                  <a:noFill/>
                </a:ln>
                <a:solidFill>
                  <a:schemeClr val="bg1"/>
                </a:solidFill>
                <a:latin typeface="Calibri" pitchFamily="18"/>
                <a:ea typeface="Microsoft YaHei" pitchFamily="2"/>
                <a:cs typeface="Mangal" pitchFamily="2"/>
              </a:rPr>
              <a:t>&gt;</a:t>
            </a:r>
          </a:p>
        </p:txBody>
      </p:sp>
      <p:cxnSp>
        <p:nvCxnSpPr>
          <p:cNvPr id="9" name="Connecteur droit 15"/>
          <p:cNvCxnSpPr/>
          <p:nvPr/>
        </p:nvCxnSpPr>
        <p:spPr>
          <a:xfrm flipV="1">
            <a:off x="0" y="1043533"/>
            <a:ext cx="10080625" cy="46948"/>
          </a:xfrm>
          <a:prstGeom prst="straightConnector1">
            <a:avLst/>
          </a:prstGeom>
          <a:noFill/>
          <a:ln w="9360">
            <a:solidFill>
              <a:srgbClr val="4A7EBB"/>
            </a:solidFill>
            <a:prstDash val="solid"/>
          </a:ln>
        </p:spPr>
      </p:cxnSp>
      <p:cxnSp>
        <p:nvCxnSpPr>
          <p:cNvPr id="10" name="Connecteur droit 17"/>
          <p:cNvCxnSpPr/>
          <p:nvPr/>
        </p:nvCxnSpPr>
        <p:spPr>
          <a:xfrm>
            <a:off x="3168104" y="1090481"/>
            <a:ext cx="0" cy="4968720"/>
          </a:xfrm>
          <a:prstGeom prst="straightConnector1">
            <a:avLst/>
          </a:prstGeom>
          <a:noFill/>
          <a:ln w="9360">
            <a:solidFill>
              <a:srgbClr val="4A7EBB"/>
            </a:solidFill>
            <a:prstDash val="solid"/>
          </a:ln>
        </p:spPr>
      </p:cxnSp>
      <p:cxnSp>
        <p:nvCxnSpPr>
          <p:cNvPr id="11" name="Connecteur droit 19"/>
          <p:cNvCxnSpPr/>
          <p:nvPr/>
        </p:nvCxnSpPr>
        <p:spPr>
          <a:xfrm flipV="1">
            <a:off x="0" y="2123653"/>
            <a:ext cx="10080625" cy="109809"/>
          </a:xfrm>
          <a:prstGeom prst="straightConnector1">
            <a:avLst/>
          </a:prstGeom>
          <a:noFill/>
          <a:ln w="9360">
            <a:solidFill>
              <a:srgbClr val="4A7EBB"/>
            </a:solidFill>
            <a:prstDash val="solid"/>
          </a:ln>
        </p:spPr>
      </p:cxnSp>
      <p:cxnSp>
        <p:nvCxnSpPr>
          <p:cNvPr id="12" name="Connecteur droit 20"/>
          <p:cNvCxnSpPr/>
          <p:nvPr/>
        </p:nvCxnSpPr>
        <p:spPr>
          <a:xfrm flipV="1">
            <a:off x="35640" y="3203773"/>
            <a:ext cx="10044985" cy="37802"/>
          </a:xfrm>
          <a:prstGeom prst="straightConnector1">
            <a:avLst/>
          </a:prstGeom>
          <a:noFill/>
          <a:ln w="9360">
            <a:solidFill>
              <a:srgbClr val="4A7EBB"/>
            </a:solidFill>
            <a:prstDash val="solid"/>
          </a:ln>
        </p:spPr>
      </p:cxnSp>
      <p:cxnSp>
        <p:nvCxnSpPr>
          <p:cNvPr id="13" name="Connecteur droit 21"/>
          <p:cNvCxnSpPr/>
          <p:nvPr/>
        </p:nvCxnSpPr>
        <p:spPr>
          <a:xfrm flipV="1">
            <a:off x="-36360" y="4715941"/>
            <a:ext cx="10116985" cy="72008"/>
          </a:xfrm>
          <a:prstGeom prst="straightConnector1">
            <a:avLst/>
          </a:prstGeom>
          <a:noFill/>
          <a:ln w="9360">
            <a:solidFill>
              <a:srgbClr val="4A7EBB"/>
            </a:solidFill>
            <a:prstDash val="solid"/>
          </a:ln>
        </p:spPr>
      </p:cxnSp>
      <p:pic>
        <p:nvPicPr>
          <p:cNvPr id="14" name="Picture 5"/>
          <p:cNvPicPr>
            <a:picLocks noChangeAspect="1"/>
          </p:cNvPicPr>
          <p:nvPr/>
        </p:nvPicPr>
        <p:blipFill>
          <a:blip r:embed="rId6" cstate="print"/>
          <a:srcRect l="70648" t="43198" r="17651" b="41683"/>
          <a:stretch>
            <a:fillRect/>
          </a:stretch>
        </p:blipFill>
        <p:spPr>
          <a:xfrm>
            <a:off x="753480" y="4971281"/>
            <a:ext cx="1031759" cy="833399"/>
          </a:xfrm>
          <a:prstGeom prst="rect">
            <a:avLst/>
          </a:prstGeom>
          <a:noFill/>
          <a:ln>
            <a:noFill/>
          </a:ln>
        </p:spPr>
      </p:pic>
      <p:sp>
        <p:nvSpPr>
          <p:cNvPr id="15" name="Rectangle 25"/>
          <p:cNvSpPr/>
          <p:nvPr/>
        </p:nvSpPr>
        <p:spPr>
          <a:xfrm>
            <a:off x="3294000" y="4732961"/>
            <a:ext cx="6509519" cy="2064796"/>
          </a:xfrm>
          <a:prstGeom prst="rect">
            <a:avLst/>
          </a:prstGeom>
          <a:noFill/>
          <a:ln>
            <a:noFill/>
            <a:prstDash val="solid"/>
          </a:ln>
        </p:spPr>
        <p:txBody>
          <a:bodyPr vert="horz" wrap="square" lIns="91440" tIns="45720" rIns="91440" bIns="4572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defRPr sz="1980"/>
            </a:pPr>
            <a:r>
              <a:rPr lang="fr-FR" sz="1400" b="0" i="0" u="none" strike="noStrike" kern="1200" spc="0" baseline="0" dirty="0">
                <a:ln>
                  <a:noFill/>
                </a:ln>
                <a:solidFill>
                  <a:schemeClr val="bg1"/>
                </a:solidFill>
                <a:latin typeface="Calibri" pitchFamily="18"/>
                <a:ea typeface="Microsoft YaHei" pitchFamily="2"/>
                <a:cs typeface="Mangal" pitchFamily="2"/>
              </a:rPr>
              <a:t>Boutons radio :</a:t>
            </a:r>
          </a:p>
          <a:p>
            <a:pPr marL="0" marR="0" lvl="0" indent="0" algn="l" rtl="0" hangingPunct="1">
              <a:lnSpc>
                <a:spcPct val="100000"/>
              </a:lnSpc>
              <a:spcBef>
                <a:spcPts val="0"/>
              </a:spcBef>
              <a:spcAft>
                <a:spcPts val="0"/>
              </a:spcAft>
              <a:buNone/>
              <a:tabLst/>
              <a:defRPr sz="1980"/>
            </a:pPr>
            <a:endParaRPr lang="fr-FR" sz="1400" b="1" i="0" u="none" strike="noStrike" kern="1200" spc="0" baseline="0" dirty="0">
              <a:ln>
                <a:noFill/>
              </a:ln>
              <a:solidFill>
                <a:schemeClr val="bg1"/>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1980"/>
            </a:pPr>
            <a:r>
              <a:rPr lang="fr-FR" sz="1400" b="1" i="0" u="none" strike="noStrike" kern="1200" spc="0" baseline="0" dirty="0">
                <a:ln>
                  <a:noFill/>
                </a:ln>
                <a:solidFill>
                  <a:schemeClr val="bg1"/>
                </a:solidFill>
                <a:latin typeface="Calibri" pitchFamily="18"/>
                <a:ea typeface="Microsoft YaHei" pitchFamily="2"/>
                <a:cs typeface="Mangal" pitchFamily="2"/>
              </a:rPr>
              <a:t>&lt;</a:t>
            </a:r>
            <a:r>
              <a:rPr lang="fr-FR" sz="1400" b="1" i="0" u="none" strike="noStrike" kern="1200" spc="0" baseline="0" dirty="0" err="1">
                <a:ln>
                  <a:noFill/>
                </a:ln>
                <a:solidFill>
                  <a:schemeClr val="bg1"/>
                </a:solidFill>
                <a:latin typeface="Calibri" pitchFamily="18"/>
                <a:ea typeface="Microsoft YaHei" pitchFamily="2"/>
                <a:cs typeface="Mangal" pitchFamily="2"/>
              </a:rPr>
              <a:t>param</a:t>
            </a:r>
            <a:r>
              <a:rPr lang="fr-FR" sz="1400" b="1" i="0" u="none" strike="noStrike" kern="1200" spc="0" baseline="0" dirty="0">
                <a:ln>
                  <a:noFill/>
                </a:ln>
                <a:solidFill>
                  <a:schemeClr val="bg1"/>
                </a:solidFill>
                <a:latin typeface="Calibri" pitchFamily="18"/>
                <a:ea typeface="Microsoft YaHei" pitchFamily="2"/>
                <a:cs typeface="Mangal" pitchFamily="2"/>
              </a:rPr>
              <a:t> </a:t>
            </a:r>
            <a:r>
              <a:rPr lang="fr-FR" sz="1400" b="1" i="0" u="none" strike="noStrike" kern="1200" spc="0" baseline="0" dirty="0" err="1">
                <a:ln>
                  <a:noFill/>
                </a:ln>
                <a:solidFill>
                  <a:schemeClr val="bg1"/>
                </a:solidFill>
                <a:latin typeface="Calibri" pitchFamily="18"/>
                <a:ea typeface="Microsoft YaHei" pitchFamily="2"/>
                <a:cs typeface="Mangal" pitchFamily="2"/>
              </a:rPr>
              <a:t>name</a:t>
            </a:r>
            <a:r>
              <a:rPr lang="fr-FR" sz="1400" b="1" i="0" u="none" strike="noStrike" kern="1200" spc="0" baseline="0" dirty="0">
                <a:ln>
                  <a:noFill/>
                </a:ln>
                <a:solidFill>
                  <a:schemeClr val="bg1"/>
                </a:solidFill>
                <a:latin typeface="Calibri" pitchFamily="18"/>
                <a:ea typeface="Microsoft YaHei" pitchFamily="2"/>
                <a:cs typeface="Mangal" pitchFamily="2"/>
              </a:rPr>
              <a:t> = "</a:t>
            </a:r>
            <a:r>
              <a:rPr lang="fr-FR" sz="1400" b="1" i="0" u="none" strike="noStrike" kern="1200" spc="0" baseline="0" dirty="0" err="1">
                <a:ln>
                  <a:noFill/>
                </a:ln>
                <a:solidFill>
                  <a:schemeClr val="bg1"/>
                </a:solidFill>
                <a:latin typeface="Calibri" pitchFamily="18"/>
                <a:ea typeface="Microsoft YaHei" pitchFamily="2"/>
                <a:cs typeface="Mangal" pitchFamily="2"/>
              </a:rPr>
              <a:t>nom_interne</a:t>
            </a:r>
            <a:r>
              <a:rPr lang="fr-FR" sz="1400" b="1" i="0" u="none" strike="noStrike" kern="1200" spc="0" baseline="0" dirty="0">
                <a:ln>
                  <a:noFill/>
                </a:ln>
                <a:solidFill>
                  <a:schemeClr val="bg1"/>
                </a:solidFill>
                <a:latin typeface="Calibri" pitchFamily="18"/>
                <a:ea typeface="Microsoft YaHei" pitchFamily="2"/>
                <a:cs typeface="Mangal" pitchFamily="2"/>
              </a:rPr>
              <a:t>" type = "select "   display = "radio" label = "affichage"&gt;</a:t>
            </a:r>
          </a:p>
          <a:p>
            <a:pPr marL="457200" marR="0" lvl="1" indent="0" algn="l" rtl="0" hangingPunct="1">
              <a:lnSpc>
                <a:spcPct val="100000"/>
              </a:lnSpc>
              <a:spcBef>
                <a:spcPts val="0"/>
              </a:spcBef>
              <a:spcAft>
                <a:spcPts val="0"/>
              </a:spcAft>
              <a:buNone/>
              <a:tabLst/>
              <a:defRPr sz="1980"/>
            </a:pPr>
            <a:r>
              <a:rPr lang="fr-FR" sz="1400" b="1" i="0" u="none" strike="noStrike" kern="1200" spc="0" baseline="0" dirty="0">
                <a:ln>
                  <a:noFill/>
                </a:ln>
                <a:solidFill>
                  <a:schemeClr val="bg1"/>
                </a:solidFill>
                <a:latin typeface="Calibri" pitchFamily="18"/>
                <a:ea typeface="Microsoft YaHei" pitchFamily="2"/>
                <a:cs typeface="Mangal" pitchFamily="2"/>
              </a:rPr>
              <a:t>&lt;option value = "</a:t>
            </a:r>
            <a:r>
              <a:rPr lang="fr-FR" sz="1400" b="1" i="0" u="none" strike="noStrike" kern="1200" spc="0" baseline="0" dirty="0" err="1">
                <a:ln>
                  <a:noFill/>
                </a:ln>
                <a:solidFill>
                  <a:schemeClr val="bg1"/>
                </a:solidFill>
                <a:latin typeface="Calibri" pitchFamily="18"/>
                <a:ea typeface="Microsoft YaHei" pitchFamily="2"/>
                <a:cs typeface="Mangal" pitchFamily="2"/>
              </a:rPr>
              <a:t>megablast</a:t>
            </a:r>
            <a:r>
              <a:rPr lang="fr-FR" sz="1400" b="1" i="0" u="none" strike="noStrike" kern="1200" spc="0" baseline="0" dirty="0">
                <a:ln>
                  <a:noFill/>
                </a:ln>
                <a:solidFill>
                  <a:schemeClr val="bg1"/>
                </a:solidFill>
                <a:latin typeface="Calibri" pitchFamily="18"/>
                <a:ea typeface="Microsoft YaHei" pitchFamily="2"/>
                <a:cs typeface="Mangal" pitchFamily="2"/>
              </a:rPr>
              <a:t>"&gt;</a:t>
            </a:r>
            <a:r>
              <a:rPr lang="fr-FR" sz="1400" b="1" i="0" u="none" strike="noStrike" kern="1200" spc="0" baseline="0" dirty="0" err="1">
                <a:ln>
                  <a:noFill/>
                </a:ln>
                <a:solidFill>
                  <a:schemeClr val="bg1"/>
                </a:solidFill>
                <a:latin typeface="Calibri" pitchFamily="18"/>
                <a:ea typeface="Microsoft YaHei" pitchFamily="2"/>
                <a:cs typeface="Mangal" pitchFamily="2"/>
              </a:rPr>
              <a:t>megablast</a:t>
            </a:r>
            <a:r>
              <a:rPr lang="fr-FR" sz="1400" b="1" i="0" u="none" strike="noStrike" kern="1200" spc="0" baseline="0" dirty="0">
                <a:ln>
                  <a:noFill/>
                </a:ln>
                <a:solidFill>
                  <a:schemeClr val="bg1"/>
                </a:solidFill>
                <a:latin typeface="Calibri" pitchFamily="18"/>
                <a:ea typeface="Microsoft YaHei" pitchFamily="2"/>
                <a:cs typeface="Mangal" pitchFamily="2"/>
              </a:rPr>
              <a:t>&lt;/option&gt;</a:t>
            </a:r>
          </a:p>
          <a:p>
            <a:pPr marL="457200" marR="0" lvl="1" indent="0" algn="l" rtl="0" hangingPunct="1">
              <a:lnSpc>
                <a:spcPct val="100000"/>
              </a:lnSpc>
              <a:spcBef>
                <a:spcPts val="0"/>
              </a:spcBef>
              <a:spcAft>
                <a:spcPts val="0"/>
              </a:spcAft>
              <a:buNone/>
              <a:tabLst/>
              <a:defRPr sz="1980"/>
            </a:pPr>
            <a:r>
              <a:rPr lang="fr-FR" sz="1400" b="1" i="0" u="none" strike="noStrike" kern="1200" spc="0" baseline="0" dirty="0">
                <a:ln>
                  <a:noFill/>
                </a:ln>
                <a:solidFill>
                  <a:schemeClr val="bg1"/>
                </a:solidFill>
                <a:latin typeface="Calibri" pitchFamily="18"/>
                <a:ea typeface="Microsoft YaHei" pitchFamily="2"/>
                <a:cs typeface="Mangal" pitchFamily="2"/>
              </a:rPr>
              <a:t>&lt;option value = "</a:t>
            </a:r>
            <a:r>
              <a:rPr lang="fr-FR" sz="1400" b="1" i="0" u="none" strike="noStrike" kern="1200" spc="0" baseline="0" dirty="0" err="1">
                <a:ln>
                  <a:noFill/>
                </a:ln>
                <a:solidFill>
                  <a:schemeClr val="bg1"/>
                </a:solidFill>
                <a:latin typeface="Calibri" pitchFamily="18"/>
                <a:ea typeface="Microsoft YaHei" pitchFamily="2"/>
                <a:cs typeface="Mangal" pitchFamily="2"/>
              </a:rPr>
              <a:t>blastn</a:t>
            </a:r>
            <a:r>
              <a:rPr lang="fr-FR" sz="1400" b="1" i="0" u="none" strike="noStrike" kern="1200" spc="0" baseline="0" dirty="0">
                <a:ln>
                  <a:noFill/>
                </a:ln>
                <a:solidFill>
                  <a:schemeClr val="bg1"/>
                </a:solidFill>
                <a:latin typeface="Calibri" pitchFamily="18"/>
                <a:ea typeface="Microsoft YaHei" pitchFamily="2"/>
                <a:cs typeface="Mangal" pitchFamily="2"/>
              </a:rPr>
              <a:t>"&gt;</a:t>
            </a:r>
            <a:r>
              <a:rPr lang="fr-FR" sz="1400" b="1" i="0" u="none" strike="noStrike" kern="1200" spc="0" baseline="0" dirty="0" err="1">
                <a:ln>
                  <a:noFill/>
                </a:ln>
                <a:solidFill>
                  <a:schemeClr val="bg1"/>
                </a:solidFill>
                <a:latin typeface="Calibri" pitchFamily="18"/>
                <a:ea typeface="Microsoft YaHei" pitchFamily="2"/>
                <a:cs typeface="Mangal" pitchFamily="2"/>
              </a:rPr>
              <a:t>blastn</a:t>
            </a:r>
            <a:r>
              <a:rPr lang="fr-FR" sz="1400" b="1" i="0" u="none" strike="noStrike" kern="1200" spc="0" baseline="0" dirty="0">
                <a:ln>
                  <a:noFill/>
                </a:ln>
                <a:solidFill>
                  <a:schemeClr val="bg1"/>
                </a:solidFill>
                <a:latin typeface="Calibri" pitchFamily="18"/>
                <a:ea typeface="Microsoft YaHei" pitchFamily="2"/>
                <a:cs typeface="Mangal" pitchFamily="2"/>
              </a:rPr>
              <a:t>&lt;/option&gt;</a:t>
            </a:r>
          </a:p>
          <a:p>
            <a:pPr marL="457200" marR="0" lvl="1" indent="0" algn="l" rtl="0" hangingPunct="1">
              <a:lnSpc>
                <a:spcPct val="100000"/>
              </a:lnSpc>
              <a:spcBef>
                <a:spcPts val="0"/>
              </a:spcBef>
              <a:spcAft>
                <a:spcPts val="0"/>
              </a:spcAft>
              <a:buNone/>
              <a:tabLst/>
              <a:defRPr sz="1980"/>
            </a:pPr>
            <a:r>
              <a:rPr lang="en-US" sz="1400" b="1" i="0" u="none" strike="noStrike" kern="1200" spc="0" baseline="0" dirty="0">
                <a:ln>
                  <a:noFill/>
                </a:ln>
                <a:solidFill>
                  <a:schemeClr val="bg1"/>
                </a:solidFill>
                <a:latin typeface="Calibri" pitchFamily="18"/>
                <a:ea typeface="Microsoft YaHei" pitchFamily="2"/>
                <a:cs typeface="Mangal" pitchFamily="2"/>
              </a:rPr>
              <a:t>&lt;option value = "</a:t>
            </a:r>
            <a:r>
              <a:rPr lang="en-US" sz="1400" b="1" i="0" u="none" strike="noStrike" kern="1200" spc="0" baseline="0" dirty="0" err="1">
                <a:ln>
                  <a:noFill/>
                </a:ln>
                <a:solidFill>
                  <a:schemeClr val="bg1"/>
                </a:solidFill>
                <a:latin typeface="Calibri" pitchFamily="18"/>
                <a:ea typeface="Microsoft YaHei" pitchFamily="2"/>
                <a:cs typeface="Mangal" pitchFamily="2"/>
              </a:rPr>
              <a:t>blastn</a:t>
            </a:r>
            <a:r>
              <a:rPr lang="en-US" sz="1400" b="1" i="0" u="none" strike="noStrike" kern="1200" spc="0" baseline="0" dirty="0">
                <a:ln>
                  <a:noFill/>
                </a:ln>
                <a:solidFill>
                  <a:schemeClr val="bg1"/>
                </a:solidFill>
                <a:latin typeface="Calibri" pitchFamily="18"/>
                <a:ea typeface="Microsoft YaHei" pitchFamily="2"/>
                <a:cs typeface="Mangal" pitchFamily="2"/>
              </a:rPr>
              <a:t>-short"&gt;</a:t>
            </a:r>
            <a:r>
              <a:rPr lang="en-US" sz="1400" b="1" i="0" u="none" strike="noStrike" kern="1200" spc="0" baseline="0" dirty="0" err="1">
                <a:ln>
                  <a:noFill/>
                </a:ln>
                <a:solidFill>
                  <a:schemeClr val="bg1"/>
                </a:solidFill>
                <a:latin typeface="Calibri" pitchFamily="18"/>
                <a:ea typeface="Microsoft YaHei" pitchFamily="2"/>
                <a:cs typeface="Mangal" pitchFamily="2"/>
              </a:rPr>
              <a:t>blastn</a:t>
            </a:r>
            <a:r>
              <a:rPr lang="en-US" sz="1400" b="1" i="0" u="none" strike="noStrike" kern="1200" spc="0" baseline="0" dirty="0">
                <a:ln>
                  <a:noFill/>
                </a:ln>
                <a:solidFill>
                  <a:schemeClr val="bg1"/>
                </a:solidFill>
                <a:latin typeface="Calibri" pitchFamily="18"/>
                <a:ea typeface="Microsoft YaHei" pitchFamily="2"/>
                <a:cs typeface="Mangal" pitchFamily="2"/>
              </a:rPr>
              <a:t>-short&lt;/option&gt;</a:t>
            </a:r>
          </a:p>
          <a:p>
            <a:pPr marL="457200" marR="0" lvl="1" indent="0" algn="l" rtl="0" hangingPunct="1">
              <a:lnSpc>
                <a:spcPct val="100000"/>
              </a:lnSpc>
              <a:spcBef>
                <a:spcPts val="0"/>
              </a:spcBef>
              <a:spcAft>
                <a:spcPts val="0"/>
              </a:spcAft>
              <a:buNone/>
              <a:tabLst/>
              <a:defRPr sz="1980"/>
            </a:pPr>
            <a:r>
              <a:rPr lang="fr-FR" sz="1400" b="1" i="0" u="none" strike="noStrike" kern="1200" spc="0" baseline="0" dirty="0">
                <a:ln>
                  <a:noFill/>
                </a:ln>
                <a:solidFill>
                  <a:schemeClr val="bg1"/>
                </a:solidFill>
                <a:latin typeface="Calibri" pitchFamily="18"/>
                <a:ea typeface="Microsoft YaHei" pitchFamily="2"/>
                <a:cs typeface="Mangal" pitchFamily="2"/>
              </a:rPr>
              <a:t>&lt;option value = "</a:t>
            </a:r>
            <a:r>
              <a:rPr lang="fr-FR" sz="1400" b="1" i="0" u="none" strike="noStrike" kern="1200" spc="0" baseline="0" dirty="0" err="1">
                <a:ln>
                  <a:noFill/>
                </a:ln>
                <a:solidFill>
                  <a:schemeClr val="bg1"/>
                </a:solidFill>
                <a:latin typeface="Calibri" pitchFamily="18"/>
                <a:ea typeface="Microsoft YaHei" pitchFamily="2"/>
                <a:cs typeface="Mangal" pitchFamily="2"/>
              </a:rPr>
              <a:t>dc</a:t>
            </a:r>
            <a:r>
              <a:rPr lang="fr-FR" sz="1400" b="1" i="0" u="none" strike="noStrike" kern="1200" spc="0" baseline="0" dirty="0">
                <a:ln>
                  <a:noFill/>
                </a:ln>
                <a:solidFill>
                  <a:schemeClr val="bg1"/>
                </a:solidFill>
                <a:latin typeface="Calibri" pitchFamily="18"/>
                <a:ea typeface="Microsoft YaHei" pitchFamily="2"/>
                <a:cs typeface="Mangal" pitchFamily="2"/>
              </a:rPr>
              <a:t>-</a:t>
            </a:r>
            <a:r>
              <a:rPr lang="fr-FR" sz="1400" b="1" i="0" u="none" strike="noStrike" kern="1200" spc="0" baseline="0" dirty="0" err="1">
                <a:ln>
                  <a:noFill/>
                </a:ln>
                <a:solidFill>
                  <a:schemeClr val="bg1"/>
                </a:solidFill>
                <a:latin typeface="Calibri" pitchFamily="18"/>
                <a:ea typeface="Microsoft YaHei" pitchFamily="2"/>
                <a:cs typeface="Mangal" pitchFamily="2"/>
              </a:rPr>
              <a:t>megablast</a:t>
            </a:r>
            <a:r>
              <a:rPr lang="fr-FR" sz="1400" b="1" i="0" u="none" strike="noStrike" kern="1200" spc="0" baseline="0" dirty="0">
                <a:ln>
                  <a:noFill/>
                </a:ln>
                <a:solidFill>
                  <a:schemeClr val="bg1"/>
                </a:solidFill>
                <a:latin typeface="Calibri" pitchFamily="18"/>
                <a:ea typeface="Microsoft YaHei" pitchFamily="2"/>
                <a:cs typeface="Mangal" pitchFamily="2"/>
              </a:rPr>
              <a:t>"&gt;</a:t>
            </a:r>
            <a:r>
              <a:rPr lang="fr-FR" sz="1400" b="1" i="0" u="none" strike="noStrike" kern="1200" spc="0" baseline="0" dirty="0" err="1">
                <a:ln>
                  <a:noFill/>
                </a:ln>
                <a:solidFill>
                  <a:schemeClr val="bg1"/>
                </a:solidFill>
                <a:latin typeface="Calibri" pitchFamily="18"/>
                <a:ea typeface="Microsoft YaHei" pitchFamily="2"/>
                <a:cs typeface="Mangal" pitchFamily="2"/>
              </a:rPr>
              <a:t>dc</a:t>
            </a:r>
            <a:r>
              <a:rPr lang="fr-FR" sz="1400" b="1" i="0" u="none" strike="noStrike" kern="1200" spc="0" baseline="0" dirty="0">
                <a:ln>
                  <a:noFill/>
                </a:ln>
                <a:solidFill>
                  <a:schemeClr val="bg1"/>
                </a:solidFill>
                <a:latin typeface="Calibri" pitchFamily="18"/>
                <a:ea typeface="Microsoft YaHei" pitchFamily="2"/>
                <a:cs typeface="Mangal" pitchFamily="2"/>
              </a:rPr>
              <a:t>-</a:t>
            </a:r>
            <a:r>
              <a:rPr lang="fr-FR" sz="1400" b="1" i="0" u="none" strike="noStrike" kern="1200" spc="0" baseline="0" dirty="0" err="1">
                <a:ln>
                  <a:noFill/>
                </a:ln>
                <a:solidFill>
                  <a:schemeClr val="bg1"/>
                </a:solidFill>
                <a:latin typeface="Calibri" pitchFamily="18"/>
                <a:ea typeface="Microsoft YaHei" pitchFamily="2"/>
                <a:cs typeface="Mangal" pitchFamily="2"/>
              </a:rPr>
              <a:t>megablast</a:t>
            </a:r>
            <a:r>
              <a:rPr lang="fr-FR" sz="1400" b="1" i="0" u="none" strike="noStrike" kern="1200" spc="0" baseline="0" dirty="0">
                <a:ln>
                  <a:noFill/>
                </a:ln>
                <a:solidFill>
                  <a:schemeClr val="bg1"/>
                </a:solidFill>
                <a:latin typeface="Calibri" pitchFamily="18"/>
                <a:ea typeface="Microsoft YaHei" pitchFamily="2"/>
                <a:cs typeface="Mangal" pitchFamily="2"/>
              </a:rPr>
              <a:t>&lt;/option&gt;</a:t>
            </a:r>
          </a:p>
          <a:p>
            <a:pPr marL="0" marR="0" lvl="0" indent="0" algn="l" rtl="0" hangingPunct="1">
              <a:lnSpc>
                <a:spcPct val="100000"/>
              </a:lnSpc>
              <a:spcBef>
                <a:spcPts val="0"/>
              </a:spcBef>
              <a:spcAft>
                <a:spcPts val="0"/>
              </a:spcAft>
              <a:buNone/>
              <a:tabLst/>
              <a:defRPr sz="1980"/>
            </a:pPr>
            <a:r>
              <a:rPr lang="fr-FR" sz="1400" b="1" i="0" u="none" strike="noStrike" kern="1200" spc="0" baseline="0" dirty="0">
                <a:ln>
                  <a:noFill/>
                </a:ln>
                <a:solidFill>
                  <a:schemeClr val="bg1"/>
                </a:solidFill>
                <a:latin typeface="Calibri" pitchFamily="18"/>
                <a:ea typeface="Microsoft YaHei" pitchFamily="2"/>
                <a:cs typeface="Mangal" pitchFamily="2"/>
              </a:rPr>
              <a:t>&lt;/</a:t>
            </a:r>
            <a:r>
              <a:rPr lang="fr-FR" sz="1400" b="1" i="0" u="none" strike="noStrike" kern="1200" spc="0" baseline="0" dirty="0" err="1">
                <a:ln>
                  <a:noFill/>
                </a:ln>
                <a:solidFill>
                  <a:schemeClr val="bg1"/>
                </a:solidFill>
                <a:latin typeface="Calibri" pitchFamily="18"/>
                <a:ea typeface="Microsoft YaHei" pitchFamily="2"/>
                <a:cs typeface="Mangal" pitchFamily="2"/>
              </a:rPr>
              <a:t>param</a:t>
            </a:r>
            <a:r>
              <a:rPr lang="fr-FR" sz="1400" b="1" i="0" u="none" strike="noStrike" kern="1200" spc="0" baseline="0" dirty="0">
                <a:ln>
                  <a:noFill/>
                </a:ln>
                <a:solidFill>
                  <a:schemeClr val="bg1"/>
                </a:solidFill>
                <a:latin typeface="Calibri" pitchFamily="18"/>
                <a:ea typeface="Microsoft YaHei" pitchFamily="2"/>
                <a:cs typeface="Mangal" pitchFamily="2"/>
              </a:rPr>
              <a:t>&gt;</a:t>
            </a:r>
          </a:p>
          <a:p>
            <a:pPr marL="0" marR="0" lvl="0" indent="0" algn="l" rtl="0" hangingPunct="1">
              <a:lnSpc>
                <a:spcPct val="100000"/>
              </a:lnSpc>
              <a:spcBef>
                <a:spcPts val="0"/>
              </a:spcBef>
              <a:spcAft>
                <a:spcPts val="0"/>
              </a:spcAft>
              <a:buNone/>
              <a:tabLst/>
              <a:defRPr sz="1980"/>
            </a:pPr>
            <a:endParaRPr lang="fr-FR" sz="1400" b="1" i="0" u="none" strike="noStrike" kern="1200" spc="0" baseline="0" dirty="0">
              <a:ln>
                <a:noFill/>
              </a:ln>
              <a:solidFill>
                <a:schemeClr val="bg1"/>
              </a:solidFill>
              <a:latin typeface="Calibri" pitchFamily="18"/>
              <a:ea typeface="Microsoft YaHei" pitchFamily="2"/>
              <a:cs typeface="Mangal" pitchFamily="2"/>
            </a:endParaRPr>
          </a:p>
        </p:txBody>
      </p:sp>
      <p:sp>
        <p:nvSpPr>
          <p:cNvPr id="16" name="Titre 1"/>
          <p:cNvSpPr txBox="1">
            <a:spLocks noGrp="1"/>
          </p:cNvSpPr>
          <p:nvPr>
            <p:ph type="title"/>
          </p:nvPr>
        </p:nvSpPr>
        <p:spPr>
          <a:xfrm>
            <a:off x="503808" y="0"/>
            <a:ext cx="8442360" cy="88631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smtClean="0"/>
              <a:t>Les principaux composants du tag &lt;input&gt;</a:t>
            </a:r>
            <a:endParaRPr lang="fr-FR"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name="Slide60">
    <p:spTree>
      <p:nvGrpSpPr>
        <p:cNvPr id="1" name=""/>
        <p:cNvGrpSpPr/>
        <p:nvPr/>
      </p:nvGrpSpPr>
      <p:grpSpPr>
        <a:xfrm>
          <a:off x="0" y="0"/>
          <a:ext cx="0" cy="0"/>
          <a:chOff x="0" y="0"/>
          <a:chExt cx="0" cy="0"/>
        </a:xfrm>
      </p:grpSpPr>
      <p:cxnSp>
        <p:nvCxnSpPr>
          <p:cNvPr id="3" name="Connecteur droit 15"/>
          <p:cNvCxnSpPr/>
          <p:nvPr/>
        </p:nvCxnSpPr>
        <p:spPr>
          <a:xfrm flipV="1">
            <a:off x="0" y="755501"/>
            <a:ext cx="10080625" cy="72008"/>
          </a:xfrm>
          <a:prstGeom prst="straightConnector1">
            <a:avLst/>
          </a:prstGeom>
          <a:noFill/>
          <a:ln w="9360">
            <a:solidFill>
              <a:srgbClr val="4A7EBB"/>
            </a:solidFill>
            <a:prstDash val="solid"/>
          </a:ln>
        </p:spPr>
      </p:cxnSp>
      <p:cxnSp>
        <p:nvCxnSpPr>
          <p:cNvPr id="4" name="Connecteur droit 17"/>
          <p:cNvCxnSpPr/>
          <p:nvPr/>
        </p:nvCxnSpPr>
        <p:spPr>
          <a:xfrm>
            <a:off x="2699640" y="827397"/>
            <a:ext cx="0" cy="5472720"/>
          </a:xfrm>
          <a:prstGeom prst="straightConnector1">
            <a:avLst/>
          </a:prstGeom>
          <a:noFill/>
          <a:ln w="9360">
            <a:solidFill>
              <a:srgbClr val="4A7EBB"/>
            </a:solidFill>
            <a:prstDash val="solid"/>
          </a:ln>
        </p:spPr>
      </p:cxnSp>
      <p:cxnSp>
        <p:nvCxnSpPr>
          <p:cNvPr id="5" name="Connecteur droit 21"/>
          <p:cNvCxnSpPr/>
          <p:nvPr/>
        </p:nvCxnSpPr>
        <p:spPr>
          <a:xfrm flipV="1">
            <a:off x="-36360" y="3923853"/>
            <a:ext cx="10116985" cy="72008"/>
          </a:xfrm>
          <a:prstGeom prst="straightConnector1">
            <a:avLst/>
          </a:prstGeom>
          <a:noFill/>
          <a:ln w="9360">
            <a:solidFill>
              <a:srgbClr val="4A7EBB"/>
            </a:solidFill>
            <a:prstDash val="solid"/>
          </a:ln>
        </p:spPr>
      </p:cxnSp>
      <p:sp>
        <p:nvSpPr>
          <p:cNvPr id="6" name="Rectangle 25"/>
          <p:cNvSpPr/>
          <p:nvPr/>
        </p:nvSpPr>
        <p:spPr>
          <a:xfrm>
            <a:off x="3055320" y="4251600"/>
            <a:ext cx="6906600" cy="2346796"/>
          </a:xfrm>
          <a:prstGeom prst="rect">
            <a:avLst/>
          </a:prstGeom>
          <a:noFill/>
          <a:ln>
            <a:noFill/>
            <a:prstDash val="solid"/>
          </a:ln>
        </p:spPr>
        <p:txBody>
          <a:bodyPr vert="horz" wrap="square" lIns="91440" tIns="45720" rIns="91440" bIns="4572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defRPr sz="1980"/>
            </a:pPr>
            <a:r>
              <a:rPr lang="fr-FR" sz="1200" b="0" i="0" u="none" strike="noStrike" kern="1200" spc="0" baseline="0" dirty="0">
                <a:ln>
                  <a:noFill/>
                </a:ln>
                <a:solidFill>
                  <a:schemeClr val="bg1"/>
                </a:solidFill>
                <a:latin typeface="Calibri" pitchFamily="18"/>
                <a:ea typeface="Microsoft YaHei" pitchFamily="2"/>
                <a:cs typeface="Mangal" pitchFamily="2"/>
              </a:rPr>
              <a:t>Cases à cocher:</a:t>
            </a:r>
          </a:p>
          <a:p>
            <a:pPr marL="0" marR="0" lvl="0" indent="0" algn="l" rtl="0" hangingPunct="1">
              <a:lnSpc>
                <a:spcPct val="100000"/>
              </a:lnSpc>
              <a:spcBef>
                <a:spcPts val="0"/>
              </a:spcBef>
              <a:spcAft>
                <a:spcPts val="0"/>
              </a:spcAft>
              <a:buNone/>
              <a:tabLst/>
              <a:defRPr sz="1980"/>
            </a:pPr>
            <a:endParaRPr lang="fr-FR" sz="1200" b="0" i="0" u="none" strike="noStrike" kern="1200" spc="0" baseline="0" dirty="0">
              <a:ln>
                <a:noFill/>
              </a:ln>
              <a:solidFill>
                <a:schemeClr val="bg1"/>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1980"/>
            </a:pPr>
            <a:r>
              <a:rPr lang="fr-FR" sz="1200" b="0" i="0" u="none" strike="noStrike" kern="1200" spc="0" baseline="0" dirty="0">
                <a:ln>
                  <a:noFill/>
                </a:ln>
                <a:solidFill>
                  <a:schemeClr val="bg1"/>
                </a:solidFill>
                <a:latin typeface="Calibri" pitchFamily="18"/>
                <a:ea typeface="Microsoft YaHei" pitchFamily="2"/>
                <a:cs typeface="Mangal" pitchFamily="2"/>
              </a:rPr>
              <a:t> </a:t>
            </a:r>
            <a:r>
              <a:rPr lang="fr-FR" sz="1200" b="1" i="0" u="none" strike="noStrike" kern="1200" spc="0" baseline="0" dirty="0">
                <a:ln>
                  <a:noFill/>
                </a:ln>
                <a:solidFill>
                  <a:schemeClr val="bg1"/>
                </a:solidFill>
                <a:latin typeface="Calibri" pitchFamily="18"/>
                <a:ea typeface="Microsoft YaHei" pitchFamily="2"/>
                <a:cs typeface="Mangal" pitchFamily="2"/>
              </a:rPr>
              <a:t> &lt;</a:t>
            </a:r>
            <a:r>
              <a:rPr lang="fr-FR" sz="1200" b="1" i="0" u="none" strike="noStrike" kern="1200" spc="0" baseline="0" dirty="0" err="1">
                <a:ln>
                  <a:noFill/>
                </a:ln>
                <a:solidFill>
                  <a:schemeClr val="bg1"/>
                </a:solidFill>
                <a:latin typeface="Calibri" pitchFamily="18"/>
                <a:ea typeface="Microsoft YaHei" pitchFamily="2"/>
                <a:cs typeface="Mangal" pitchFamily="2"/>
              </a:rPr>
              <a:t>param</a:t>
            </a:r>
            <a:r>
              <a:rPr lang="fr-FR" sz="1200" b="1" i="0" u="none" strike="noStrike" kern="1200" spc="0" baseline="0" dirty="0">
                <a:ln>
                  <a:noFill/>
                </a:ln>
                <a:solidFill>
                  <a:schemeClr val="bg1"/>
                </a:solidFill>
                <a:latin typeface="Calibri" pitchFamily="18"/>
                <a:ea typeface="Microsoft YaHei" pitchFamily="2"/>
                <a:cs typeface="Mangal" pitchFamily="2"/>
              </a:rPr>
              <a:t> </a:t>
            </a:r>
            <a:r>
              <a:rPr lang="fr-FR" sz="1200" b="1" i="0" u="none" strike="noStrike" kern="1200" spc="0" baseline="0" dirty="0" err="1">
                <a:ln>
                  <a:noFill/>
                </a:ln>
                <a:solidFill>
                  <a:schemeClr val="bg1"/>
                </a:solidFill>
                <a:latin typeface="Calibri" pitchFamily="18"/>
                <a:ea typeface="Microsoft YaHei" pitchFamily="2"/>
                <a:cs typeface="Mangal" pitchFamily="2"/>
              </a:rPr>
              <a:t>name</a:t>
            </a:r>
            <a:r>
              <a:rPr lang="fr-FR" sz="1200" b="1" i="0" u="none" strike="noStrike" kern="1200" spc="0" baseline="0" dirty="0">
                <a:ln>
                  <a:noFill/>
                </a:ln>
                <a:solidFill>
                  <a:schemeClr val="bg1"/>
                </a:solidFill>
                <a:latin typeface="Calibri" pitchFamily="18"/>
                <a:ea typeface="Microsoft YaHei" pitchFamily="2"/>
                <a:cs typeface="Mangal" pitchFamily="2"/>
              </a:rPr>
              <a:t>="</a:t>
            </a:r>
            <a:r>
              <a:rPr lang="fr-FR" sz="1200" b="1" i="0" u="none" strike="noStrike" kern="1200" spc="0" baseline="0" dirty="0" err="1">
                <a:ln>
                  <a:noFill/>
                </a:ln>
                <a:solidFill>
                  <a:schemeClr val="bg1"/>
                </a:solidFill>
                <a:latin typeface="Calibri" pitchFamily="18"/>
                <a:ea typeface="Microsoft YaHei" pitchFamily="2"/>
                <a:cs typeface="Mangal" pitchFamily="2"/>
              </a:rPr>
              <a:t>stat_chosen</a:t>
            </a:r>
            <a:r>
              <a:rPr lang="fr-FR" sz="1200" b="1" i="0" u="none" strike="noStrike" kern="1200" spc="0" baseline="0" dirty="0">
                <a:ln>
                  <a:noFill/>
                </a:ln>
                <a:solidFill>
                  <a:schemeClr val="bg1"/>
                </a:solidFill>
                <a:latin typeface="Calibri" pitchFamily="18"/>
                <a:ea typeface="Microsoft YaHei" pitchFamily="2"/>
                <a:cs typeface="Mangal" pitchFamily="2"/>
              </a:rPr>
              <a:t>" type="select" display="</a:t>
            </a:r>
            <a:r>
              <a:rPr lang="fr-FR" sz="1200" b="1" i="0" u="none" strike="noStrike" kern="1200" spc="0" baseline="0" dirty="0" err="1">
                <a:ln>
                  <a:noFill/>
                </a:ln>
                <a:solidFill>
                  <a:schemeClr val="bg1"/>
                </a:solidFill>
                <a:latin typeface="Calibri" pitchFamily="18"/>
                <a:ea typeface="Microsoft YaHei" pitchFamily="2"/>
                <a:cs typeface="Mangal" pitchFamily="2"/>
              </a:rPr>
              <a:t>checkboxes</a:t>
            </a:r>
            <a:r>
              <a:rPr lang="fr-FR" sz="1200" b="1" i="0" u="none" strike="noStrike" kern="1200" spc="0" baseline="0" dirty="0">
                <a:ln>
                  <a:noFill/>
                </a:ln>
                <a:solidFill>
                  <a:schemeClr val="bg1"/>
                </a:solidFill>
                <a:latin typeface="Calibri" pitchFamily="18"/>
                <a:ea typeface="Microsoft YaHei" pitchFamily="2"/>
                <a:cs typeface="Mangal" pitchFamily="2"/>
              </a:rPr>
              <a:t>" multiple="</a:t>
            </a:r>
            <a:r>
              <a:rPr lang="fr-FR" sz="1200" b="1" i="0" u="none" strike="noStrike" kern="1200" spc="0" baseline="0" dirty="0" err="1">
                <a:ln>
                  <a:noFill/>
                </a:ln>
                <a:solidFill>
                  <a:schemeClr val="bg1"/>
                </a:solidFill>
                <a:latin typeface="Calibri" pitchFamily="18"/>
                <a:ea typeface="Microsoft YaHei" pitchFamily="2"/>
                <a:cs typeface="Mangal" pitchFamily="2"/>
              </a:rPr>
              <a:t>True</a:t>
            </a:r>
            <a:r>
              <a:rPr lang="fr-FR" sz="1200" b="1" i="0" u="none" strike="noStrike" kern="1200" spc="0" baseline="0" dirty="0">
                <a:ln>
                  <a:noFill/>
                </a:ln>
                <a:solidFill>
                  <a:schemeClr val="bg1"/>
                </a:solidFill>
                <a:latin typeface="Calibri" pitchFamily="18"/>
                <a:ea typeface="Microsoft YaHei" pitchFamily="2"/>
                <a:cs typeface="Mangal" pitchFamily="2"/>
              </a:rPr>
              <a:t>"  label="</a:t>
            </a:r>
            <a:r>
              <a:rPr lang="fr-FR" sz="1200" b="1" i="0" u="none" strike="noStrike" kern="1200" spc="0" baseline="0" dirty="0" err="1">
                <a:ln>
                  <a:noFill/>
                </a:ln>
                <a:solidFill>
                  <a:schemeClr val="bg1"/>
                </a:solidFill>
                <a:latin typeface="Calibri" pitchFamily="18"/>
                <a:ea typeface="Microsoft YaHei" pitchFamily="2"/>
                <a:cs typeface="Mangal" pitchFamily="2"/>
              </a:rPr>
              <a:t>Statistic</a:t>
            </a:r>
            <a:r>
              <a:rPr lang="fr-FR" sz="1200" b="1" i="0" u="none" strike="noStrike" kern="1200" spc="0" baseline="0" dirty="0">
                <a:ln>
                  <a:noFill/>
                </a:ln>
                <a:solidFill>
                  <a:schemeClr val="bg1"/>
                </a:solidFill>
                <a:latin typeface="Calibri" pitchFamily="18"/>
                <a:ea typeface="Microsoft YaHei" pitchFamily="2"/>
                <a:cs typeface="Mangal" pitchFamily="2"/>
              </a:rPr>
              <a:t>(s ) </a:t>
            </a:r>
            <a:r>
              <a:rPr lang="fr-FR" sz="1200" b="1" i="0" u="none" strike="noStrike" kern="1200" spc="0" baseline="0" dirty="0" err="1">
                <a:ln>
                  <a:noFill/>
                </a:ln>
                <a:solidFill>
                  <a:schemeClr val="bg1"/>
                </a:solidFill>
                <a:latin typeface="Calibri" pitchFamily="18"/>
                <a:ea typeface="Microsoft YaHei" pitchFamily="2"/>
                <a:cs typeface="Mangal" pitchFamily="2"/>
              </a:rPr>
              <a:t>chosen</a:t>
            </a:r>
            <a:r>
              <a:rPr lang="fr-FR" sz="1200" b="1" i="0" u="none" strike="noStrike" kern="1200" spc="0" baseline="0" dirty="0">
                <a:ln>
                  <a:noFill/>
                </a:ln>
                <a:solidFill>
                  <a:schemeClr val="bg1"/>
                </a:solidFill>
                <a:latin typeface="Calibri" pitchFamily="18"/>
                <a:ea typeface="Microsoft YaHei" pitchFamily="2"/>
                <a:cs typeface="Mangal" pitchFamily="2"/>
              </a:rPr>
              <a:t>"&gt; </a:t>
            </a:r>
            <a:br>
              <a:rPr lang="fr-FR" sz="1200" b="1" i="0" u="none" strike="noStrike" kern="1200" spc="0" baseline="0" dirty="0">
                <a:ln>
                  <a:noFill/>
                </a:ln>
                <a:solidFill>
                  <a:schemeClr val="bg1"/>
                </a:solidFill>
                <a:latin typeface="Calibri" pitchFamily="18"/>
                <a:ea typeface="Microsoft YaHei" pitchFamily="2"/>
                <a:cs typeface="Mangal" pitchFamily="2"/>
              </a:rPr>
            </a:br>
            <a:r>
              <a:rPr lang="fr-FR" sz="1200" b="1" i="0" u="none" strike="noStrike" kern="1200" spc="0" baseline="0" dirty="0">
                <a:ln>
                  <a:noFill/>
                </a:ln>
                <a:solidFill>
                  <a:schemeClr val="bg1"/>
                </a:solidFill>
                <a:latin typeface="Calibri" pitchFamily="18"/>
                <a:ea typeface="Microsoft YaHei" pitchFamily="2"/>
                <a:cs typeface="Mangal" pitchFamily="2"/>
              </a:rPr>
              <a:t>         &lt;option value="</a:t>
            </a:r>
            <a:r>
              <a:rPr lang="fr-FR" sz="1200" b="1" i="0" u="none" strike="noStrike" kern="1200" spc="0" baseline="0" dirty="0" err="1">
                <a:ln>
                  <a:noFill/>
                </a:ln>
                <a:solidFill>
                  <a:schemeClr val="bg1"/>
                </a:solidFill>
                <a:latin typeface="Calibri" pitchFamily="18"/>
                <a:ea typeface="Microsoft YaHei" pitchFamily="2"/>
                <a:cs typeface="Mangal" pitchFamily="2"/>
              </a:rPr>
              <a:t>mean</a:t>
            </a:r>
            <a:r>
              <a:rPr lang="fr-FR" sz="1200" b="1" i="0" u="none" strike="noStrike" kern="1200" spc="0" baseline="0" dirty="0">
                <a:ln>
                  <a:noFill/>
                </a:ln>
                <a:solidFill>
                  <a:schemeClr val="bg1"/>
                </a:solidFill>
                <a:latin typeface="Calibri" pitchFamily="18"/>
                <a:ea typeface="Microsoft YaHei" pitchFamily="2"/>
                <a:cs typeface="Mangal" pitchFamily="2"/>
              </a:rPr>
              <a:t>"&gt;</a:t>
            </a:r>
            <a:r>
              <a:rPr lang="fr-FR" sz="1200" b="1" i="0" u="none" strike="noStrike" kern="1200" spc="0" baseline="0" dirty="0" err="1">
                <a:ln>
                  <a:noFill/>
                </a:ln>
                <a:solidFill>
                  <a:schemeClr val="bg1"/>
                </a:solidFill>
                <a:latin typeface="Calibri" pitchFamily="18"/>
                <a:ea typeface="Microsoft YaHei" pitchFamily="2"/>
                <a:cs typeface="Mangal" pitchFamily="2"/>
              </a:rPr>
              <a:t>mean</a:t>
            </a:r>
            <a:r>
              <a:rPr lang="fr-FR" sz="1200" b="1" i="0" u="none" strike="noStrike" kern="1200" spc="0" baseline="0" dirty="0">
                <a:ln>
                  <a:noFill/>
                </a:ln>
                <a:solidFill>
                  <a:schemeClr val="bg1"/>
                </a:solidFill>
                <a:latin typeface="Calibri" pitchFamily="18"/>
                <a:ea typeface="Microsoft YaHei" pitchFamily="2"/>
                <a:cs typeface="Mangal" pitchFamily="2"/>
              </a:rPr>
              <a:t>&lt;/option&gt; </a:t>
            </a:r>
            <a:br>
              <a:rPr lang="fr-FR" sz="1200" b="1" i="0" u="none" strike="noStrike" kern="1200" spc="0" baseline="0" dirty="0">
                <a:ln>
                  <a:noFill/>
                </a:ln>
                <a:solidFill>
                  <a:schemeClr val="bg1"/>
                </a:solidFill>
                <a:latin typeface="Calibri" pitchFamily="18"/>
                <a:ea typeface="Microsoft YaHei" pitchFamily="2"/>
                <a:cs typeface="Mangal" pitchFamily="2"/>
              </a:rPr>
            </a:br>
            <a:r>
              <a:rPr lang="fr-FR" sz="1200" b="1" i="0" u="none" strike="noStrike" kern="1200" spc="0" baseline="0" dirty="0">
                <a:ln>
                  <a:noFill/>
                </a:ln>
                <a:solidFill>
                  <a:schemeClr val="bg1"/>
                </a:solidFill>
                <a:latin typeface="Calibri" pitchFamily="18"/>
                <a:ea typeface="Microsoft YaHei" pitchFamily="2"/>
                <a:cs typeface="Mangal" pitchFamily="2"/>
              </a:rPr>
              <a:t>         &lt;option value="</a:t>
            </a:r>
            <a:r>
              <a:rPr lang="fr-FR" sz="1200" b="1" i="0" u="none" strike="noStrike" kern="1200" spc="0" baseline="0" dirty="0" err="1">
                <a:ln>
                  <a:noFill/>
                </a:ln>
                <a:solidFill>
                  <a:schemeClr val="bg1"/>
                </a:solidFill>
                <a:latin typeface="Calibri" pitchFamily="18"/>
                <a:ea typeface="Microsoft YaHei" pitchFamily="2"/>
                <a:cs typeface="Mangal" pitchFamily="2"/>
              </a:rPr>
              <a:t>sd</a:t>
            </a:r>
            <a:r>
              <a:rPr lang="fr-FR" sz="1200" b="1" i="0" u="none" strike="noStrike" kern="1200" spc="0" baseline="0" dirty="0">
                <a:ln>
                  <a:noFill/>
                </a:ln>
                <a:solidFill>
                  <a:schemeClr val="bg1"/>
                </a:solidFill>
                <a:latin typeface="Calibri" pitchFamily="18"/>
                <a:ea typeface="Microsoft YaHei" pitchFamily="2"/>
                <a:cs typeface="Mangal" pitchFamily="2"/>
              </a:rPr>
              <a:t>"&gt;</a:t>
            </a:r>
            <a:r>
              <a:rPr lang="fr-FR" sz="1200" b="1" i="0" u="none" strike="noStrike" kern="1200" spc="0" baseline="0" dirty="0" err="1">
                <a:ln>
                  <a:noFill/>
                </a:ln>
                <a:solidFill>
                  <a:schemeClr val="bg1"/>
                </a:solidFill>
                <a:latin typeface="Calibri" pitchFamily="18"/>
                <a:ea typeface="Microsoft YaHei" pitchFamily="2"/>
                <a:cs typeface="Mangal" pitchFamily="2"/>
              </a:rPr>
              <a:t>sd</a:t>
            </a:r>
            <a:r>
              <a:rPr lang="fr-FR" sz="1200" b="1" i="0" u="none" strike="noStrike" kern="1200" spc="0" baseline="0" dirty="0">
                <a:ln>
                  <a:noFill/>
                </a:ln>
                <a:solidFill>
                  <a:schemeClr val="bg1"/>
                </a:solidFill>
                <a:latin typeface="Calibri" pitchFamily="18"/>
                <a:ea typeface="Microsoft YaHei" pitchFamily="2"/>
                <a:cs typeface="Mangal" pitchFamily="2"/>
              </a:rPr>
              <a:t>&lt;/option&gt; </a:t>
            </a:r>
            <a:br>
              <a:rPr lang="fr-FR" sz="1200" b="1" i="0" u="none" strike="noStrike" kern="1200" spc="0" baseline="0" dirty="0">
                <a:ln>
                  <a:noFill/>
                </a:ln>
                <a:solidFill>
                  <a:schemeClr val="bg1"/>
                </a:solidFill>
                <a:latin typeface="Calibri" pitchFamily="18"/>
                <a:ea typeface="Microsoft YaHei" pitchFamily="2"/>
                <a:cs typeface="Mangal" pitchFamily="2"/>
              </a:rPr>
            </a:br>
            <a:r>
              <a:rPr lang="fr-FR" sz="1200" b="1" i="0" u="none" strike="noStrike" kern="1200" spc="0" baseline="0" dirty="0">
                <a:ln>
                  <a:noFill/>
                </a:ln>
                <a:solidFill>
                  <a:schemeClr val="bg1"/>
                </a:solidFill>
                <a:latin typeface="Calibri" pitchFamily="18"/>
                <a:ea typeface="Microsoft YaHei" pitchFamily="2"/>
                <a:cs typeface="Mangal" pitchFamily="2"/>
              </a:rPr>
              <a:t>         &lt;option value="variance"&gt;variance&lt;/option&gt; </a:t>
            </a:r>
            <a:br>
              <a:rPr lang="fr-FR" sz="1200" b="1" i="0" u="none" strike="noStrike" kern="1200" spc="0" baseline="0" dirty="0">
                <a:ln>
                  <a:noFill/>
                </a:ln>
                <a:solidFill>
                  <a:schemeClr val="bg1"/>
                </a:solidFill>
                <a:latin typeface="Calibri" pitchFamily="18"/>
                <a:ea typeface="Microsoft YaHei" pitchFamily="2"/>
                <a:cs typeface="Mangal" pitchFamily="2"/>
              </a:rPr>
            </a:br>
            <a:r>
              <a:rPr lang="fr-FR" sz="1200" b="1" i="0" u="none" strike="noStrike" kern="1200" spc="0" baseline="0" dirty="0">
                <a:ln>
                  <a:noFill/>
                </a:ln>
                <a:solidFill>
                  <a:schemeClr val="bg1"/>
                </a:solidFill>
                <a:latin typeface="Calibri" pitchFamily="18"/>
                <a:ea typeface="Microsoft YaHei" pitchFamily="2"/>
                <a:cs typeface="Mangal" pitchFamily="2"/>
              </a:rPr>
              <a:t>         &lt;option value="</a:t>
            </a:r>
            <a:r>
              <a:rPr lang="fr-FR" sz="1200" b="1" i="0" u="none" strike="noStrike" kern="1200" spc="0" baseline="0" dirty="0" err="1">
                <a:ln>
                  <a:noFill/>
                </a:ln>
                <a:solidFill>
                  <a:schemeClr val="bg1"/>
                </a:solidFill>
                <a:latin typeface="Calibri" pitchFamily="18"/>
                <a:ea typeface="Microsoft YaHei" pitchFamily="2"/>
                <a:cs typeface="Mangal" pitchFamily="2"/>
              </a:rPr>
              <a:t>median</a:t>
            </a:r>
            <a:r>
              <a:rPr lang="fr-FR" sz="1200" b="1" i="0" u="none" strike="noStrike" kern="1200" spc="0" baseline="0" dirty="0">
                <a:ln>
                  <a:noFill/>
                </a:ln>
                <a:solidFill>
                  <a:schemeClr val="bg1"/>
                </a:solidFill>
                <a:latin typeface="Calibri" pitchFamily="18"/>
                <a:ea typeface="Microsoft YaHei" pitchFamily="2"/>
                <a:cs typeface="Mangal" pitchFamily="2"/>
              </a:rPr>
              <a:t>"&gt;</a:t>
            </a:r>
            <a:r>
              <a:rPr lang="fr-FR" sz="1200" b="1" i="0" u="none" strike="noStrike" kern="1200" spc="0" baseline="0" dirty="0" err="1">
                <a:ln>
                  <a:noFill/>
                </a:ln>
                <a:solidFill>
                  <a:schemeClr val="bg1"/>
                </a:solidFill>
                <a:latin typeface="Calibri" pitchFamily="18"/>
                <a:ea typeface="Microsoft YaHei" pitchFamily="2"/>
                <a:cs typeface="Mangal" pitchFamily="2"/>
              </a:rPr>
              <a:t>median</a:t>
            </a:r>
            <a:r>
              <a:rPr lang="fr-FR" sz="1200" b="1" i="0" u="none" strike="noStrike" kern="1200" spc="0" baseline="0" dirty="0">
                <a:ln>
                  <a:noFill/>
                </a:ln>
                <a:solidFill>
                  <a:schemeClr val="bg1"/>
                </a:solidFill>
                <a:latin typeface="Calibri" pitchFamily="18"/>
                <a:ea typeface="Microsoft YaHei" pitchFamily="2"/>
                <a:cs typeface="Mangal" pitchFamily="2"/>
              </a:rPr>
              <a:t>&lt;/option&gt; </a:t>
            </a:r>
            <a:br>
              <a:rPr lang="fr-FR" sz="1200" b="1" i="0" u="none" strike="noStrike" kern="1200" spc="0" baseline="0" dirty="0">
                <a:ln>
                  <a:noFill/>
                </a:ln>
                <a:solidFill>
                  <a:schemeClr val="bg1"/>
                </a:solidFill>
                <a:latin typeface="Calibri" pitchFamily="18"/>
                <a:ea typeface="Microsoft YaHei" pitchFamily="2"/>
                <a:cs typeface="Mangal" pitchFamily="2"/>
              </a:rPr>
            </a:br>
            <a:r>
              <a:rPr lang="fr-FR" sz="1200" b="1" i="0" u="none" strike="noStrike" kern="1200" spc="0" baseline="0" dirty="0">
                <a:ln>
                  <a:noFill/>
                </a:ln>
                <a:solidFill>
                  <a:schemeClr val="bg1"/>
                </a:solidFill>
                <a:latin typeface="Calibri" pitchFamily="18"/>
                <a:ea typeface="Microsoft YaHei" pitchFamily="2"/>
                <a:cs typeface="Mangal" pitchFamily="2"/>
              </a:rPr>
              <a:t>         &lt;option value="quartile"&gt;quartile&lt;/option&gt; </a:t>
            </a:r>
            <a:br>
              <a:rPr lang="fr-FR" sz="1200" b="1" i="0" u="none" strike="noStrike" kern="1200" spc="0" baseline="0" dirty="0">
                <a:ln>
                  <a:noFill/>
                </a:ln>
                <a:solidFill>
                  <a:schemeClr val="bg1"/>
                </a:solidFill>
                <a:latin typeface="Calibri" pitchFamily="18"/>
                <a:ea typeface="Microsoft YaHei" pitchFamily="2"/>
                <a:cs typeface="Mangal" pitchFamily="2"/>
              </a:rPr>
            </a:br>
            <a:r>
              <a:rPr lang="fr-FR" sz="1200" b="1" i="0" u="none" strike="noStrike" kern="1200" spc="0" baseline="0" dirty="0">
                <a:ln>
                  <a:noFill/>
                </a:ln>
                <a:solidFill>
                  <a:schemeClr val="bg1"/>
                </a:solidFill>
                <a:latin typeface="Calibri" pitchFamily="18"/>
                <a:ea typeface="Microsoft YaHei" pitchFamily="2"/>
                <a:cs typeface="Mangal" pitchFamily="2"/>
              </a:rPr>
              <a:t>         &lt;option value="</a:t>
            </a:r>
            <a:r>
              <a:rPr lang="fr-FR" sz="1200" b="1" i="0" u="none" strike="noStrike" kern="1200" spc="0" baseline="0" dirty="0" err="1">
                <a:ln>
                  <a:noFill/>
                </a:ln>
                <a:solidFill>
                  <a:schemeClr val="bg1"/>
                </a:solidFill>
                <a:latin typeface="Calibri" pitchFamily="18"/>
                <a:ea typeface="Microsoft YaHei" pitchFamily="2"/>
                <a:cs typeface="Mangal" pitchFamily="2"/>
              </a:rPr>
              <a:t>decile</a:t>
            </a:r>
            <a:r>
              <a:rPr lang="fr-FR" sz="1200" b="1" i="0" u="none" strike="noStrike" kern="1200" spc="0" baseline="0" dirty="0">
                <a:ln>
                  <a:noFill/>
                </a:ln>
                <a:solidFill>
                  <a:schemeClr val="bg1"/>
                </a:solidFill>
                <a:latin typeface="Calibri" pitchFamily="18"/>
                <a:ea typeface="Microsoft YaHei" pitchFamily="2"/>
                <a:cs typeface="Mangal" pitchFamily="2"/>
              </a:rPr>
              <a:t>"&gt;</a:t>
            </a:r>
            <a:r>
              <a:rPr lang="fr-FR" sz="1200" b="1" i="0" u="none" strike="noStrike" kern="1200" spc="0" baseline="0" dirty="0" err="1">
                <a:ln>
                  <a:noFill/>
                </a:ln>
                <a:solidFill>
                  <a:schemeClr val="bg1"/>
                </a:solidFill>
                <a:latin typeface="Calibri" pitchFamily="18"/>
                <a:ea typeface="Microsoft YaHei" pitchFamily="2"/>
                <a:cs typeface="Mangal" pitchFamily="2"/>
              </a:rPr>
              <a:t>decile</a:t>
            </a:r>
            <a:r>
              <a:rPr lang="fr-FR" sz="1200" b="1" i="0" u="none" strike="noStrike" kern="1200" spc="0" baseline="0" dirty="0">
                <a:ln>
                  <a:noFill/>
                </a:ln>
                <a:solidFill>
                  <a:schemeClr val="bg1"/>
                </a:solidFill>
                <a:latin typeface="Calibri" pitchFamily="18"/>
                <a:ea typeface="Microsoft YaHei" pitchFamily="2"/>
                <a:cs typeface="Mangal" pitchFamily="2"/>
              </a:rPr>
              <a:t>&lt;/option&gt; </a:t>
            </a:r>
            <a:br>
              <a:rPr lang="fr-FR" sz="1200" b="1" i="0" u="none" strike="noStrike" kern="1200" spc="0" baseline="0" dirty="0">
                <a:ln>
                  <a:noFill/>
                </a:ln>
                <a:solidFill>
                  <a:schemeClr val="bg1"/>
                </a:solidFill>
                <a:latin typeface="Calibri" pitchFamily="18"/>
                <a:ea typeface="Microsoft YaHei" pitchFamily="2"/>
                <a:cs typeface="Mangal" pitchFamily="2"/>
              </a:rPr>
            </a:br>
            <a:r>
              <a:rPr lang="fr-FR" sz="1200" b="1" i="0" u="none" strike="noStrike" kern="1200" spc="0" baseline="0" dirty="0">
                <a:ln>
                  <a:noFill/>
                </a:ln>
                <a:solidFill>
                  <a:schemeClr val="bg1"/>
                </a:solidFill>
                <a:latin typeface="Calibri" pitchFamily="18"/>
                <a:ea typeface="Microsoft YaHei" pitchFamily="2"/>
                <a:cs typeface="Mangal" pitchFamily="2"/>
              </a:rPr>
              <a:t>         &lt;</a:t>
            </a:r>
            <a:r>
              <a:rPr lang="fr-FR" sz="1200" b="1" i="0" u="none" strike="noStrike" kern="1200" spc="0" baseline="0" dirty="0" err="1">
                <a:ln>
                  <a:noFill/>
                </a:ln>
                <a:solidFill>
                  <a:schemeClr val="bg1"/>
                </a:solidFill>
                <a:latin typeface="Calibri" pitchFamily="18"/>
                <a:ea typeface="Microsoft YaHei" pitchFamily="2"/>
                <a:cs typeface="Mangal" pitchFamily="2"/>
              </a:rPr>
              <a:t>validator</a:t>
            </a:r>
            <a:r>
              <a:rPr lang="fr-FR" sz="1200" b="1" i="0" u="none" strike="noStrike" kern="1200" spc="0" baseline="0" dirty="0">
                <a:ln>
                  <a:noFill/>
                </a:ln>
                <a:solidFill>
                  <a:schemeClr val="bg1"/>
                </a:solidFill>
                <a:latin typeface="Calibri" pitchFamily="18"/>
                <a:ea typeface="Microsoft YaHei" pitchFamily="2"/>
                <a:cs typeface="Mangal" pitchFamily="2"/>
              </a:rPr>
              <a:t> type="</a:t>
            </a:r>
            <a:r>
              <a:rPr lang="fr-FR" sz="1200" b="1" i="0" u="none" strike="noStrike" kern="1200" spc="0" baseline="0" dirty="0" err="1">
                <a:ln>
                  <a:noFill/>
                </a:ln>
                <a:solidFill>
                  <a:schemeClr val="bg1"/>
                </a:solidFill>
                <a:latin typeface="Calibri" pitchFamily="18"/>
                <a:ea typeface="Microsoft YaHei" pitchFamily="2"/>
                <a:cs typeface="Mangal" pitchFamily="2"/>
              </a:rPr>
              <a:t>empty_field</a:t>
            </a:r>
            <a:r>
              <a:rPr lang="fr-FR" sz="1200" b="1" i="0" u="none" strike="noStrike" kern="1200" spc="0" baseline="0" dirty="0">
                <a:ln>
                  <a:noFill/>
                </a:ln>
                <a:solidFill>
                  <a:schemeClr val="bg1"/>
                </a:solidFill>
                <a:latin typeface="Calibri" pitchFamily="18"/>
                <a:ea typeface="Microsoft YaHei" pitchFamily="2"/>
                <a:cs typeface="Mangal" pitchFamily="2"/>
              </a:rPr>
              <a:t>" message="</a:t>
            </a:r>
            <a:r>
              <a:rPr lang="fr-FR" sz="1200" b="1" i="0" u="none" strike="noStrike" kern="1200" spc="0" baseline="0" dirty="0" err="1">
                <a:ln>
                  <a:noFill/>
                </a:ln>
                <a:solidFill>
                  <a:schemeClr val="bg1"/>
                </a:solidFill>
                <a:latin typeface="Calibri" pitchFamily="18"/>
                <a:ea typeface="Microsoft YaHei" pitchFamily="2"/>
                <a:cs typeface="Mangal" pitchFamily="2"/>
              </a:rPr>
              <a:t>Please</a:t>
            </a:r>
            <a:r>
              <a:rPr lang="fr-FR" sz="1200" b="1" i="0" u="none" strike="noStrike" kern="1200" spc="0" baseline="0" dirty="0">
                <a:ln>
                  <a:noFill/>
                </a:ln>
                <a:solidFill>
                  <a:schemeClr val="bg1"/>
                </a:solidFill>
                <a:latin typeface="Calibri" pitchFamily="18"/>
                <a:ea typeface="Microsoft YaHei" pitchFamily="2"/>
                <a:cs typeface="Mangal" pitchFamily="2"/>
              </a:rPr>
              <a:t> </a:t>
            </a:r>
            <a:r>
              <a:rPr lang="fr-FR" sz="1200" b="1" i="0" u="none" strike="noStrike" kern="1200" spc="0" baseline="0" dirty="0" err="1">
                <a:ln>
                  <a:noFill/>
                </a:ln>
                <a:solidFill>
                  <a:schemeClr val="bg1"/>
                </a:solidFill>
                <a:latin typeface="Calibri" pitchFamily="18"/>
                <a:ea typeface="Microsoft YaHei" pitchFamily="2"/>
                <a:cs typeface="Mangal" pitchFamily="2"/>
              </a:rPr>
              <a:t>choose</a:t>
            </a:r>
            <a:r>
              <a:rPr lang="fr-FR" sz="1200" b="1" i="0" u="none" strike="noStrike" kern="1200" spc="0" baseline="0" dirty="0">
                <a:ln>
                  <a:noFill/>
                </a:ln>
                <a:solidFill>
                  <a:schemeClr val="bg1"/>
                </a:solidFill>
                <a:latin typeface="Calibri" pitchFamily="18"/>
                <a:ea typeface="Microsoft YaHei" pitchFamily="2"/>
                <a:cs typeface="Mangal" pitchFamily="2"/>
              </a:rPr>
              <a:t> a </a:t>
            </a:r>
            <a:r>
              <a:rPr lang="fr-FR" sz="1200" b="1" i="0" u="none" strike="noStrike" kern="1200" spc="0" baseline="0" dirty="0" err="1">
                <a:ln>
                  <a:noFill/>
                </a:ln>
                <a:solidFill>
                  <a:schemeClr val="bg1"/>
                </a:solidFill>
                <a:latin typeface="Calibri" pitchFamily="18"/>
                <a:ea typeface="Microsoft YaHei" pitchFamily="2"/>
                <a:cs typeface="Mangal" pitchFamily="2"/>
              </a:rPr>
              <a:t>statistic</a:t>
            </a:r>
            <a:r>
              <a:rPr lang="fr-FR" sz="1200" b="1" i="0" u="none" strike="noStrike" kern="1200" spc="0" baseline="0" dirty="0">
                <a:ln>
                  <a:noFill/>
                </a:ln>
                <a:solidFill>
                  <a:schemeClr val="bg1"/>
                </a:solidFill>
                <a:latin typeface="Calibri" pitchFamily="18"/>
                <a:ea typeface="Microsoft YaHei" pitchFamily="2"/>
                <a:cs typeface="Mangal" pitchFamily="2"/>
              </a:rPr>
              <a:t> </a:t>
            </a:r>
            <a:r>
              <a:rPr lang="fr-FR" sz="1200" b="1" i="0" u="none" strike="noStrike" kern="1200" spc="0" baseline="0" dirty="0" err="1">
                <a:ln>
                  <a:noFill/>
                </a:ln>
                <a:solidFill>
                  <a:schemeClr val="bg1"/>
                </a:solidFill>
                <a:latin typeface="Calibri" pitchFamily="18"/>
                <a:ea typeface="Microsoft YaHei" pitchFamily="2"/>
                <a:cs typeface="Mangal" pitchFamily="2"/>
              </a:rPr>
              <a:t>representation</a:t>
            </a:r>
            <a:r>
              <a:rPr lang="fr-FR" sz="1200" b="1" i="0" u="none" strike="noStrike" kern="1200" spc="0" baseline="0" dirty="0">
                <a:ln>
                  <a:noFill/>
                </a:ln>
                <a:solidFill>
                  <a:schemeClr val="bg1"/>
                </a:solidFill>
                <a:latin typeface="Calibri" pitchFamily="18"/>
                <a:ea typeface="Microsoft YaHei" pitchFamily="2"/>
                <a:cs typeface="Mangal" pitchFamily="2"/>
              </a:rPr>
              <a:t>" /&gt; </a:t>
            </a:r>
            <a:br>
              <a:rPr lang="fr-FR" sz="1200" b="1" i="0" u="none" strike="noStrike" kern="1200" spc="0" baseline="0" dirty="0">
                <a:ln>
                  <a:noFill/>
                </a:ln>
                <a:solidFill>
                  <a:schemeClr val="bg1"/>
                </a:solidFill>
                <a:latin typeface="Calibri" pitchFamily="18"/>
                <a:ea typeface="Microsoft YaHei" pitchFamily="2"/>
                <a:cs typeface="Mangal" pitchFamily="2"/>
              </a:rPr>
            </a:br>
            <a:r>
              <a:rPr lang="fr-FR" sz="1200" b="1" i="0" u="none" strike="noStrike" kern="1200" spc="0" baseline="0" dirty="0">
                <a:ln>
                  <a:noFill/>
                </a:ln>
                <a:solidFill>
                  <a:schemeClr val="bg1"/>
                </a:solidFill>
                <a:latin typeface="Calibri" pitchFamily="18"/>
                <a:ea typeface="Microsoft YaHei" pitchFamily="2"/>
                <a:cs typeface="Mangal" pitchFamily="2"/>
              </a:rPr>
              <a:t> &lt;/</a:t>
            </a:r>
            <a:r>
              <a:rPr lang="fr-FR" sz="1200" b="1" i="0" u="none" strike="noStrike" kern="1200" spc="0" baseline="0" dirty="0" err="1">
                <a:ln>
                  <a:noFill/>
                </a:ln>
                <a:solidFill>
                  <a:schemeClr val="bg1"/>
                </a:solidFill>
                <a:latin typeface="Calibri" pitchFamily="18"/>
                <a:ea typeface="Microsoft YaHei" pitchFamily="2"/>
                <a:cs typeface="Mangal" pitchFamily="2"/>
              </a:rPr>
              <a:t>param</a:t>
            </a:r>
            <a:r>
              <a:rPr lang="fr-FR" sz="1200" b="1" i="0" u="none" strike="noStrike" kern="1200" spc="0" baseline="0" dirty="0">
                <a:ln>
                  <a:noFill/>
                </a:ln>
                <a:solidFill>
                  <a:schemeClr val="bg1"/>
                </a:solidFill>
                <a:latin typeface="Calibri" pitchFamily="18"/>
                <a:ea typeface="Microsoft YaHei" pitchFamily="2"/>
                <a:cs typeface="Mangal" pitchFamily="2"/>
              </a:rPr>
              <a:t>&gt;</a:t>
            </a:r>
          </a:p>
        </p:txBody>
      </p:sp>
      <p:pic>
        <p:nvPicPr>
          <p:cNvPr id="7" name="Picture 2"/>
          <p:cNvPicPr>
            <a:picLocks noChangeAspect="1"/>
          </p:cNvPicPr>
          <p:nvPr/>
        </p:nvPicPr>
        <p:blipFill>
          <a:blip r:embed="rId3" cstate="print"/>
          <a:srcRect l="15750" t="33119" r="73001" b="50322"/>
          <a:stretch>
            <a:fillRect/>
          </a:stretch>
        </p:blipFill>
        <p:spPr>
          <a:xfrm>
            <a:off x="594720" y="4493880"/>
            <a:ext cx="1984680" cy="1825560"/>
          </a:xfrm>
          <a:prstGeom prst="rect">
            <a:avLst/>
          </a:prstGeom>
          <a:noFill/>
          <a:ln>
            <a:noFill/>
          </a:ln>
        </p:spPr>
      </p:pic>
      <p:sp>
        <p:nvSpPr>
          <p:cNvPr id="8" name="Espace réservé du contenu 2"/>
          <p:cNvSpPr txBox="1"/>
          <p:nvPr/>
        </p:nvSpPr>
        <p:spPr>
          <a:xfrm>
            <a:off x="3055320" y="921960"/>
            <a:ext cx="7025400" cy="1984680"/>
          </a:xfrm>
          <a:prstGeom prst="rect">
            <a:avLst/>
          </a:prstGeom>
          <a:noFill/>
          <a:ln>
            <a:noFill/>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324000" algn="l" rtl="0" hangingPunct="1">
              <a:lnSpc>
                <a:spcPct val="100000"/>
              </a:lnSpc>
              <a:spcBef>
                <a:spcPts val="0"/>
              </a:spcBef>
              <a:spcAft>
                <a:spcPts val="1414"/>
              </a:spcAft>
              <a:buNone/>
              <a:tabLst/>
              <a:defRPr sz="1980"/>
            </a:pPr>
            <a:r>
              <a:rPr lang="en-US" sz="1050" b="0" i="0" u="none" strike="noStrike" kern="1200" spc="0" baseline="0" dirty="0">
                <a:ln>
                  <a:noFill/>
                </a:ln>
                <a:solidFill>
                  <a:schemeClr val="bg1"/>
                </a:solidFill>
                <a:latin typeface="Calibri" pitchFamily="18"/>
                <a:ea typeface="Microsoft YaHei" pitchFamily="2"/>
                <a:cs typeface="Mangal" pitchFamily="2"/>
              </a:rPr>
              <a:t>1 - XML avec le </a:t>
            </a:r>
            <a:r>
              <a:rPr lang="en-US" sz="1050" b="0" i="0" u="none" strike="noStrike" kern="1200" spc="0" baseline="0" dirty="0" err="1">
                <a:ln>
                  <a:noFill/>
                </a:ln>
                <a:solidFill>
                  <a:schemeClr val="bg1"/>
                </a:solidFill>
                <a:latin typeface="Calibri" pitchFamily="18"/>
                <a:ea typeface="Microsoft YaHei" pitchFamily="2"/>
                <a:cs typeface="Mangal" pitchFamily="2"/>
              </a:rPr>
              <a:t>composant</a:t>
            </a:r>
            <a:r>
              <a:rPr lang="en-US" sz="1050" b="0" i="0" u="none" strike="noStrike" kern="1200" spc="0" baseline="0" dirty="0">
                <a:ln>
                  <a:noFill/>
                </a:ln>
                <a:solidFill>
                  <a:schemeClr val="bg1"/>
                </a:solidFill>
                <a:latin typeface="Calibri" pitchFamily="18"/>
                <a:ea typeface="Microsoft YaHei" pitchFamily="2"/>
                <a:cs typeface="Mangal" pitchFamily="2"/>
              </a:rPr>
              <a:t> select pour le “</a:t>
            </a:r>
            <a:r>
              <a:rPr lang="en-US" sz="1050" b="0" i="0" u="none" strike="noStrike" kern="1200" spc="0" baseline="0" dirty="0" err="1">
                <a:ln>
                  <a:noFill/>
                </a:ln>
                <a:solidFill>
                  <a:schemeClr val="bg1"/>
                </a:solidFill>
                <a:latin typeface="Calibri" pitchFamily="18"/>
                <a:ea typeface="Microsoft YaHei" pitchFamily="2"/>
                <a:cs typeface="Mangal" pitchFamily="2"/>
              </a:rPr>
              <a:t>Génome</a:t>
            </a:r>
            <a:r>
              <a:rPr lang="en-US" sz="1050" b="0" i="0" u="none" strike="noStrike" kern="1200" spc="0" baseline="0" dirty="0">
                <a:ln>
                  <a:noFill/>
                </a:ln>
                <a:solidFill>
                  <a:schemeClr val="bg1"/>
                </a:solidFill>
                <a:latin typeface="Calibri" pitchFamily="18"/>
                <a:ea typeface="Microsoft YaHei" pitchFamily="2"/>
                <a:cs typeface="Mangal" pitchFamily="2"/>
              </a:rPr>
              <a:t> de </a:t>
            </a:r>
            <a:r>
              <a:rPr lang="en-US" sz="1050" b="0" i="0" u="none" strike="noStrike" kern="1200" spc="0" baseline="0" dirty="0" err="1">
                <a:ln>
                  <a:noFill/>
                </a:ln>
                <a:solidFill>
                  <a:schemeClr val="bg1"/>
                </a:solidFill>
                <a:latin typeface="Calibri" pitchFamily="18"/>
                <a:ea typeface="Microsoft YaHei" pitchFamily="2"/>
                <a:cs typeface="Mangal" pitchFamily="2"/>
              </a:rPr>
              <a:t>référence</a:t>
            </a:r>
            <a:r>
              <a:rPr lang="en-US" sz="1050" b="0" i="0" u="none" strike="noStrike" kern="1200" spc="0" baseline="0" dirty="0">
                <a:ln>
                  <a:noFill/>
                </a:ln>
                <a:solidFill>
                  <a:schemeClr val="bg1"/>
                </a:solidFill>
                <a:latin typeface="Calibri" pitchFamily="18"/>
                <a:ea typeface="Microsoft YaHei" pitchFamily="2"/>
                <a:cs typeface="Mangal" pitchFamily="2"/>
              </a:rPr>
              <a:t> ”</a:t>
            </a:r>
          </a:p>
          <a:p>
            <a:pPr marL="0" marR="0" lvl="0" indent="-324000" algn="l" rtl="0" hangingPunct="1">
              <a:lnSpc>
                <a:spcPct val="100000"/>
              </a:lnSpc>
              <a:spcBef>
                <a:spcPts val="0"/>
              </a:spcBef>
              <a:spcAft>
                <a:spcPts val="1414"/>
              </a:spcAft>
              <a:buNone/>
              <a:tabLst/>
              <a:defRPr sz="1980"/>
            </a:pPr>
            <a:r>
              <a:rPr lang="fr-FR" sz="1050" b="1" i="0" u="none" strike="noStrike" kern="1200" spc="0" baseline="0" dirty="0">
                <a:ln>
                  <a:noFill/>
                </a:ln>
                <a:solidFill>
                  <a:schemeClr val="bg1"/>
                </a:solidFill>
                <a:latin typeface="Calibri" pitchFamily="18"/>
                <a:ea typeface="Microsoft YaHei" pitchFamily="2"/>
                <a:cs typeface="Mangal" pitchFamily="2"/>
              </a:rPr>
              <a:t>&lt;</a:t>
            </a:r>
            <a:r>
              <a:rPr lang="fr-FR" sz="1050" b="1" i="0" u="none" strike="noStrike" kern="1200" spc="0" baseline="0" dirty="0" err="1">
                <a:ln>
                  <a:noFill/>
                </a:ln>
                <a:solidFill>
                  <a:schemeClr val="bg1"/>
                </a:solidFill>
                <a:latin typeface="Calibri" pitchFamily="18"/>
                <a:ea typeface="Microsoft YaHei" pitchFamily="2"/>
                <a:cs typeface="Mangal" pitchFamily="2"/>
              </a:rPr>
              <a:t>param</a:t>
            </a:r>
            <a:r>
              <a:rPr lang="fr-FR" sz="1050" b="1" i="0" u="none" strike="noStrike" kern="1200" spc="0" baseline="0" dirty="0">
                <a:ln>
                  <a:noFill/>
                </a:ln>
                <a:solidFill>
                  <a:schemeClr val="bg1"/>
                </a:solidFill>
                <a:latin typeface="Calibri" pitchFamily="18"/>
                <a:ea typeface="Microsoft YaHei" pitchFamily="2"/>
                <a:cs typeface="Mangal" pitchFamily="2"/>
              </a:rPr>
              <a:t> </a:t>
            </a:r>
            <a:r>
              <a:rPr lang="fr-FR" sz="1050" b="1" i="0" u="none" strike="noStrike" kern="1200" spc="0" baseline="0" dirty="0" err="1">
                <a:ln>
                  <a:noFill/>
                </a:ln>
                <a:solidFill>
                  <a:schemeClr val="bg1"/>
                </a:solidFill>
                <a:latin typeface="Calibri" pitchFamily="18"/>
                <a:ea typeface="Microsoft YaHei" pitchFamily="2"/>
                <a:cs typeface="Mangal" pitchFamily="2"/>
              </a:rPr>
              <a:t>name</a:t>
            </a:r>
            <a:r>
              <a:rPr lang="fr-FR" sz="1050" b="1" i="0" u="none" strike="noStrike" kern="1200" spc="0" baseline="0" dirty="0">
                <a:ln>
                  <a:noFill/>
                </a:ln>
                <a:solidFill>
                  <a:schemeClr val="bg1"/>
                </a:solidFill>
                <a:latin typeface="Calibri" pitchFamily="18"/>
                <a:ea typeface="Microsoft YaHei" pitchFamily="2"/>
                <a:cs typeface="Mangal" pitchFamily="2"/>
              </a:rPr>
              <a:t>="</a:t>
            </a:r>
            <a:r>
              <a:rPr lang="fr-FR" sz="1050" b="1" i="0" u="none" strike="noStrike" kern="1200" spc="0" baseline="0" dirty="0" err="1">
                <a:ln>
                  <a:noFill/>
                </a:ln>
                <a:solidFill>
                  <a:schemeClr val="bg1"/>
                </a:solidFill>
                <a:latin typeface="Calibri" pitchFamily="18"/>
                <a:ea typeface="Microsoft YaHei" pitchFamily="2"/>
                <a:cs typeface="Mangal" pitchFamily="2"/>
              </a:rPr>
              <a:t>input_ref_genome</a:t>
            </a:r>
            <a:r>
              <a:rPr lang="fr-FR" sz="1050" b="1" i="0" u="none" strike="noStrike" kern="1200" spc="0" baseline="0" dirty="0">
                <a:ln>
                  <a:noFill/>
                </a:ln>
                <a:solidFill>
                  <a:schemeClr val="bg1"/>
                </a:solidFill>
                <a:latin typeface="Calibri" pitchFamily="18"/>
                <a:ea typeface="Microsoft YaHei" pitchFamily="2"/>
                <a:cs typeface="Mangal" pitchFamily="2"/>
              </a:rPr>
              <a:t>" type="select" label="Select a </a:t>
            </a:r>
            <a:r>
              <a:rPr lang="fr-FR" sz="1050" b="1" i="0" u="none" strike="noStrike" kern="1200" spc="0" baseline="0" dirty="0" err="1">
                <a:ln>
                  <a:noFill/>
                </a:ln>
                <a:solidFill>
                  <a:schemeClr val="bg1"/>
                </a:solidFill>
                <a:latin typeface="Calibri" pitchFamily="18"/>
                <a:ea typeface="Microsoft YaHei" pitchFamily="2"/>
                <a:cs typeface="Mangal" pitchFamily="2"/>
              </a:rPr>
              <a:t>reference</a:t>
            </a:r>
            <a:r>
              <a:rPr lang="fr-FR" sz="1050" b="1" i="0" u="none" strike="noStrike" kern="1200" spc="0" baseline="0" dirty="0">
                <a:ln>
                  <a:noFill/>
                </a:ln>
                <a:solidFill>
                  <a:schemeClr val="bg1"/>
                </a:solidFill>
                <a:latin typeface="Calibri" pitchFamily="18"/>
                <a:ea typeface="Microsoft YaHei" pitchFamily="2"/>
                <a:cs typeface="Mangal" pitchFamily="2"/>
              </a:rPr>
              <a:t> </a:t>
            </a:r>
            <a:r>
              <a:rPr lang="fr-FR" sz="1050" b="1" i="0" u="none" strike="noStrike" kern="1200" spc="0" baseline="0" dirty="0" err="1">
                <a:ln>
                  <a:noFill/>
                </a:ln>
                <a:solidFill>
                  <a:schemeClr val="bg1"/>
                </a:solidFill>
                <a:latin typeface="Calibri" pitchFamily="18"/>
                <a:ea typeface="Microsoft YaHei" pitchFamily="2"/>
                <a:cs typeface="Mangal" pitchFamily="2"/>
              </a:rPr>
              <a:t>genome</a:t>
            </a:r>
            <a:r>
              <a:rPr lang="fr-FR" sz="1050" b="1" i="0" u="none" strike="noStrike" kern="1200" spc="0" baseline="0" dirty="0">
                <a:ln>
                  <a:noFill/>
                </a:ln>
                <a:solidFill>
                  <a:schemeClr val="bg1"/>
                </a:solidFill>
                <a:latin typeface="Calibri" pitchFamily="18"/>
                <a:ea typeface="Microsoft YaHei" pitchFamily="2"/>
                <a:cs typeface="Mangal" pitchFamily="2"/>
              </a:rPr>
              <a:t> (if  </a:t>
            </a:r>
            <a:r>
              <a:rPr lang="fr-FR" sz="1050" b="1" i="0" u="none" strike="noStrike" kern="1200" spc="0" baseline="0" dirty="0" err="1">
                <a:ln>
                  <a:noFill/>
                </a:ln>
                <a:solidFill>
                  <a:schemeClr val="bg1"/>
                </a:solidFill>
                <a:latin typeface="Calibri" pitchFamily="18"/>
                <a:ea typeface="Microsoft YaHei" pitchFamily="2"/>
                <a:cs typeface="Mangal" pitchFamily="2"/>
              </a:rPr>
              <a:t>your</a:t>
            </a:r>
            <a:r>
              <a:rPr lang="fr-FR" sz="1050" b="1" i="0" u="none" strike="noStrike" kern="1200" spc="0" baseline="0" dirty="0">
                <a:ln>
                  <a:noFill/>
                </a:ln>
                <a:solidFill>
                  <a:schemeClr val="bg1"/>
                </a:solidFill>
                <a:latin typeface="Calibri" pitchFamily="18"/>
                <a:ea typeface="Microsoft YaHei" pitchFamily="2"/>
                <a:cs typeface="Mangal" pitchFamily="2"/>
              </a:rPr>
              <a:t> </a:t>
            </a:r>
            <a:r>
              <a:rPr lang="fr-FR" sz="1050" b="1" i="0" u="none" strike="noStrike" kern="1200" spc="0" baseline="0" dirty="0" err="1">
                <a:ln>
                  <a:noFill/>
                </a:ln>
                <a:solidFill>
                  <a:schemeClr val="bg1"/>
                </a:solidFill>
                <a:latin typeface="Calibri" pitchFamily="18"/>
                <a:ea typeface="Microsoft YaHei" pitchFamily="2"/>
                <a:cs typeface="Mangal" pitchFamily="2"/>
              </a:rPr>
              <a:t>genome</a:t>
            </a:r>
            <a:r>
              <a:rPr lang="fr-FR" sz="1050" b="1" i="0" u="none" strike="noStrike" kern="1200" spc="0" baseline="0" dirty="0">
                <a:ln>
                  <a:noFill/>
                </a:ln>
                <a:solidFill>
                  <a:schemeClr val="bg1"/>
                </a:solidFill>
                <a:latin typeface="Calibri" pitchFamily="18"/>
                <a:ea typeface="Microsoft YaHei" pitchFamily="2"/>
                <a:cs typeface="Mangal" pitchFamily="2"/>
              </a:rPr>
              <a:t> of </a:t>
            </a:r>
            <a:r>
              <a:rPr lang="fr-FR" sz="1050" b="1" i="0" u="none" strike="noStrike" kern="1200" spc="0" baseline="0" dirty="0" err="1">
                <a:ln>
                  <a:noFill/>
                </a:ln>
                <a:solidFill>
                  <a:schemeClr val="bg1"/>
                </a:solidFill>
                <a:latin typeface="Calibri" pitchFamily="18"/>
                <a:ea typeface="Microsoft YaHei" pitchFamily="2"/>
                <a:cs typeface="Mangal" pitchFamily="2"/>
              </a:rPr>
              <a:t>interest</a:t>
            </a:r>
            <a:r>
              <a:rPr lang="fr-FR" sz="1050" b="1" i="0" u="none" strike="noStrike" kern="1200" spc="0" baseline="0" dirty="0">
                <a:ln>
                  <a:noFill/>
                </a:ln>
                <a:solidFill>
                  <a:schemeClr val="bg1"/>
                </a:solidFill>
                <a:latin typeface="Calibri" pitchFamily="18"/>
                <a:ea typeface="Microsoft YaHei" pitchFamily="2"/>
                <a:cs typeface="Mangal" pitchFamily="2"/>
              </a:rPr>
              <a:t> </a:t>
            </a:r>
            <a:r>
              <a:rPr lang="fr-FR" sz="1050" b="1" i="0" u="none" strike="noStrike" kern="1200" spc="0" baseline="0" dirty="0" err="1">
                <a:ln>
                  <a:noFill/>
                </a:ln>
                <a:solidFill>
                  <a:schemeClr val="bg1"/>
                </a:solidFill>
                <a:latin typeface="Calibri" pitchFamily="18"/>
                <a:ea typeface="Microsoft YaHei" pitchFamily="2"/>
                <a:cs typeface="Mangal" pitchFamily="2"/>
              </a:rPr>
              <a:t>is</a:t>
            </a:r>
            <a:r>
              <a:rPr lang="fr-FR" sz="1050" b="1" i="0" u="none" strike="noStrike" kern="1200" spc="0" baseline="0" dirty="0">
                <a:ln>
                  <a:noFill/>
                </a:ln>
                <a:solidFill>
                  <a:schemeClr val="bg1"/>
                </a:solidFill>
                <a:latin typeface="Calibri" pitchFamily="18"/>
                <a:ea typeface="Microsoft YaHei" pitchFamily="2"/>
                <a:cs typeface="Mangal" pitchFamily="2"/>
              </a:rPr>
              <a:t> not li </a:t>
            </a:r>
            <a:br>
              <a:rPr lang="fr-FR" sz="1050" b="1" i="0" u="none" strike="noStrike" kern="1200" spc="0" baseline="0" dirty="0">
                <a:ln>
                  <a:noFill/>
                </a:ln>
                <a:solidFill>
                  <a:schemeClr val="bg1"/>
                </a:solidFill>
                <a:latin typeface="Calibri" pitchFamily="18"/>
                <a:ea typeface="Microsoft YaHei" pitchFamily="2"/>
                <a:cs typeface="Mangal" pitchFamily="2"/>
              </a:rPr>
            </a:br>
            <a:r>
              <a:rPr lang="fr-FR" sz="1050" b="1" i="0" u="none" strike="noStrike" kern="1200" spc="0" baseline="0" dirty="0" err="1">
                <a:ln>
                  <a:noFill/>
                </a:ln>
                <a:solidFill>
                  <a:schemeClr val="bg1"/>
                </a:solidFill>
                <a:latin typeface="Calibri" pitchFamily="18"/>
                <a:ea typeface="Microsoft YaHei" pitchFamily="2"/>
                <a:cs typeface="Mangal" pitchFamily="2"/>
              </a:rPr>
              <a:t>sted</a:t>
            </a:r>
            <a:r>
              <a:rPr lang="fr-FR" sz="1050" b="1" i="0" u="none" strike="noStrike" kern="1200" spc="0" baseline="0" dirty="0">
                <a:ln>
                  <a:noFill/>
                </a:ln>
                <a:solidFill>
                  <a:schemeClr val="bg1"/>
                </a:solidFill>
                <a:latin typeface="Calibri" pitchFamily="18"/>
                <a:ea typeface="Microsoft YaHei" pitchFamily="2"/>
                <a:cs typeface="Mangal" pitchFamily="2"/>
              </a:rPr>
              <a:t>, </a:t>
            </a:r>
            <a:r>
              <a:rPr lang="fr-FR" sz="1050" b="1" i="0" u="none" strike="noStrike" kern="1200" spc="0" baseline="0" dirty="0" err="1">
                <a:ln>
                  <a:noFill/>
                </a:ln>
                <a:solidFill>
                  <a:schemeClr val="bg1"/>
                </a:solidFill>
                <a:latin typeface="Calibri" pitchFamily="18"/>
                <a:ea typeface="Microsoft YaHei" pitchFamily="2"/>
                <a:cs typeface="Mangal" pitchFamily="2"/>
              </a:rPr>
              <a:t>please</a:t>
            </a:r>
            <a:r>
              <a:rPr lang="fr-FR" sz="1050" b="1" i="0" u="none" strike="noStrike" kern="1200" spc="0" baseline="0" dirty="0">
                <a:ln>
                  <a:noFill/>
                </a:ln>
                <a:solidFill>
                  <a:schemeClr val="bg1"/>
                </a:solidFill>
                <a:latin typeface="Calibri" pitchFamily="18"/>
                <a:ea typeface="Microsoft YaHei" pitchFamily="2"/>
                <a:cs typeface="Mangal" pitchFamily="2"/>
              </a:rPr>
              <a:t> contact </a:t>
            </a:r>
            <a:r>
              <a:rPr lang="fr-FR" sz="1050" b="1" i="0" u="none" strike="noStrike" kern="1200" spc="0" baseline="0" dirty="0" err="1">
                <a:ln>
                  <a:noFill/>
                </a:ln>
                <a:solidFill>
                  <a:schemeClr val="bg1"/>
                </a:solidFill>
                <a:latin typeface="Calibri" pitchFamily="18"/>
                <a:ea typeface="Microsoft YaHei" pitchFamily="2"/>
                <a:cs typeface="Mangal" pitchFamily="2"/>
              </a:rPr>
              <a:t>Sigenae</a:t>
            </a:r>
            <a:r>
              <a:rPr lang="fr-FR" sz="1050" b="1" i="0" u="none" strike="noStrike" kern="1200" spc="0" baseline="0" dirty="0">
                <a:ln>
                  <a:noFill/>
                </a:ln>
                <a:solidFill>
                  <a:schemeClr val="bg1"/>
                </a:solidFill>
                <a:latin typeface="Calibri" pitchFamily="18"/>
                <a:ea typeface="Microsoft YaHei" pitchFamily="2"/>
                <a:cs typeface="Mangal" pitchFamily="2"/>
              </a:rPr>
              <a:t>)"&gt; </a:t>
            </a:r>
            <a:br>
              <a:rPr lang="fr-FR" sz="1050" b="1" i="0" u="none" strike="noStrike" kern="1200" spc="0" baseline="0" dirty="0">
                <a:ln>
                  <a:noFill/>
                </a:ln>
                <a:solidFill>
                  <a:schemeClr val="bg1"/>
                </a:solidFill>
                <a:latin typeface="Calibri" pitchFamily="18"/>
                <a:ea typeface="Microsoft YaHei" pitchFamily="2"/>
                <a:cs typeface="Mangal" pitchFamily="2"/>
              </a:rPr>
            </a:br>
            <a:r>
              <a:rPr lang="fr-FR" sz="1050" b="1" i="0" u="none" strike="noStrike" kern="1200" spc="0" baseline="0" dirty="0">
                <a:ln>
                  <a:noFill/>
                </a:ln>
                <a:solidFill>
                  <a:schemeClr val="bg1"/>
                </a:solidFill>
                <a:latin typeface="Calibri" pitchFamily="18"/>
                <a:ea typeface="Microsoft YaHei" pitchFamily="2"/>
                <a:cs typeface="Mangal" pitchFamily="2"/>
              </a:rPr>
              <a:t>               &lt;options </a:t>
            </a:r>
            <a:r>
              <a:rPr lang="fr-FR" sz="1050" b="1" i="0" u="none" strike="noStrike" kern="1200" spc="0" baseline="0" dirty="0" err="1">
                <a:ln>
                  <a:noFill/>
                </a:ln>
                <a:solidFill>
                  <a:schemeClr val="bg1"/>
                </a:solidFill>
                <a:latin typeface="Calibri" pitchFamily="18"/>
                <a:ea typeface="Microsoft YaHei" pitchFamily="2"/>
                <a:cs typeface="Mangal" pitchFamily="2"/>
              </a:rPr>
              <a:t>from_file</a:t>
            </a:r>
            <a:r>
              <a:rPr lang="fr-FR" sz="1050" b="1" i="0" u="none" strike="noStrike" kern="1200" spc="0" baseline="0" dirty="0">
                <a:ln>
                  <a:noFill/>
                </a:ln>
                <a:solidFill>
                  <a:schemeClr val="bg1"/>
                </a:solidFill>
                <a:latin typeface="Calibri" pitchFamily="18"/>
                <a:ea typeface="Microsoft YaHei" pitchFamily="2"/>
                <a:cs typeface="Mangal" pitchFamily="2"/>
              </a:rPr>
              <a:t>="mirdeep2_indexes.loc"&gt; </a:t>
            </a:r>
            <a:br>
              <a:rPr lang="fr-FR" sz="1050" b="1" i="0" u="none" strike="noStrike" kern="1200" spc="0" baseline="0" dirty="0">
                <a:ln>
                  <a:noFill/>
                </a:ln>
                <a:solidFill>
                  <a:schemeClr val="bg1"/>
                </a:solidFill>
                <a:latin typeface="Calibri" pitchFamily="18"/>
                <a:ea typeface="Microsoft YaHei" pitchFamily="2"/>
                <a:cs typeface="Mangal" pitchFamily="2"/>
              </a:rPr>
            </a:br>
            <a:r>
              <a:rPr lang="fr-FR" sz="1050" b="1" i="0" u="none" strike="noStrike" kern="1200" spc="0" baseline="0" dirty="0">
                <a:ln>
                  <a:noFill/>
                </a:ln>
                <a:solidFill>
                  <a:schemeClr val="bg1"/>
                </a:solidFill>
                <a:latin typeface="Calibri" pitchFamily="18"/>
                <a:ea typeface="Microsoft YaHei" pitchFamily="2"/>
                <a:cs typeface="Mangal" pitchFamily="2"/>
              </a:rPr>
              <a:t>                         &lt;</a:t>
            </a:r>
            <a:r>
              <a:rPr lang="fr-FR" sz="1050" b="1" i="0" u="none" strike="noStrike" kern="1200" spc="0" baseline="0" dirty="0" err="1">
                <a:ln>
                  <a:noFill/>
                </a:ln>
                <a:solidFill>
                  <a:schemeClr val="bg1"/>
                </a:solidFill>
                <a:latin typeface="Calibri" pitchFamily="18"/>
                <a:ea typeface="Microsoft YaHei" pitchFamily="2"/>
                <a:cs typeface="Mangal" pitchFamily="2"/>
              </a:rPr>
              <a:t>column</a:t>
            </a:r>
            <a:r>
              <a:rPr lang="fr-FR" sz="1050" b="1" i="0" u="none" strike="noStrike" kern="1200" spc="0" baseline="0" dirty="0">
                <a:ln>
                  <a:noFill/>
                </a:ln>
                <a:solidFill>
                  <a:schemeClr val="bg1"/>
                </a:solidFill>
                <a:latin typeface="Calibri" pitchFamily="18"/>
                <a:ea typeface="Microsoft YaHei" pitchFamily="2"/>
                <a:cs typeface="Mangal" pitchFamily="2"/>
              </a:rPr>
              <a:t> </a:t>
            </a:r>
            <a:r>
              <a:rPr lang="fr-FR" sz="1050" b="1" i="0" u="none" strike="noStrike" kern="1200" spc="0" baseline="0" dirty="0" err="1">
                <a:ln>
                  <a:noFill/>
                </a:ln>
                <a:solidFill>
                  <a:schemeClr val="bg1"/>
                </a:solidFill>
                <a:latin typeface="Calibri" pitchFamily="18"/>
                <a:ea typeface="Microsoft YaHei" pitchFamily="2"/>
                <a:cs typeface="Mangal" pitchFamily="2"/>
              </a:rPr>
              <a:t>name</a:t>
            </a:r>
            <a:r>
              <a:rPr lang="fr-FR" sz="1050" b="1" i="0" u="none" strike="noStrike" kern="1200" spc="0" baseline="0" dirty="0">
                <a:ln>
                  <a:noFill/>
                </a:ln>
                <a:solidFill>
                  <a:schemeClr val="bg1"/>
                </a:solidFill>
                <a:latin typeface="Calibri" pitchFamily="18"/>
                <a:ea typeface="Microsoft YaHei" pitchFamily="2"/>
                <a:cs typeface="Mangal" pitchFamily="2"/>
              </a:rPr>
              <a:t>="</a:t>
            </a:r>
            <a:r>
              <a:rPr lang="fr-FR" sz="1050" b="1" i="0" u="none" strike="noStrike" kern="1200" spc="0" baseline="0" dirty="0" err="1">
                <a:ln>
                  <a:noFill/>
                </a:ln>
                <a:solidFill>
                  <a:schemeClr val="bg1"/>
                </a:solidFill>
                <a:latin typeface="Calibri" pitchFamily="18"/>
                <a:ea typeface="Microsoft YaHei" pitchFamily="2"/>
                <a:cs typeface="Mangal" pitchFamily="2"/>
              </a:rPr>
              <a:t>name</a:t>
            </a:r>
            <a:r>
              <a:rPr lang="fr-FR" sz="1050" b="1" i="0" u="none" strike="noStrike" kern="1200" spc="0" baseline="0" dirty="0">
                <a:ln>
                  <a:noFill/>
                </a:ln>
                <a:solidFill>
                  <a:schemeClr val="bg1"/>
                </a:solidFill>
                <a:latin typeface="Calibri" pitchFamily="18"/>
                <a:ea typeface="Microsoft YaHei" pitchFamily="2"/>
                <a:cs typeface="Mangal" pitchFamily="2"/>
              </a:rPr>
              <a:t>" index="0"/&gt; </a:t>
            </a:r>
            <a:br>
              <a:rPr lang="fr-FR" sz="1050" b="1" i="0" u="none" strike="noStrike" kern="1200" spc="0" baseline="0" dirty="0">
                <a:ln>
                  <a:noFill/>
                </a:ln>
                <a:solidFill>
                  <a:schemeClr val="bg1"/>
                </a:solidFill>
                <a:latin typeface="Calibri" pitchFamily="18"/>
                <a:ea typeface="Microsoft YaHei" pitchFamily="2"/>
                <a:cs typeface="Mangal" pitchFamily="2"/>
              </a:rPr>
            </a:br>
            <a:r>
              <a:rPr lang="fr-FR" sz="1050" b="1" i="0" u="none" strike="noStrike" kern="1200" spc="0" baseline="0" dirty="0">
                <a:ln>
                  <a:noFill/>
                </a:ln>
                <a:solidFill>
                  <a:schemeClr val="bg1"/>
                </a:solidFill>
                <a:latin typeface="Calibri" pitchFamily="18"/>
                <a:ea typeface="Microsoft YaHei" pitchFamily="2"/>
                <a:cs typeface="Mangal" pitchFamily="2"/>
              </a:rPr>
              <a:t>                         &lt;</a:t>
            </a:r>
            <a:r>
              <a:rPr lang="fr-FR" sz="1050" b="1" i="0" u="none" strike="noStrike" kern="1200" spc="0" baseline="0" dirty="0" err="1">
                <a:ln>
                  <a:noFill/>
                </a:ln>
                <a:solidFill>
                  <a:schemeClr val="bg1"/>
                </a:solidFill>
                <a:latin typeface="Calibri" pitchFamily="18"/>
                <a:ea typeface="Microsoft YaHei" pitchFamily="2"/>
                <a:cs typeface="Mangal" pitchFamily="2"/>
              </a:rPr>
              <a:t>column</a:t>
            </a:r>
            <a:r>
              <a:rPr lang="fr-FR" sz="1050" b="1" i="0" u="none" strike="noStrike" kern="1200" spc="0" baseline="0" dirty="0">
                <a:ln>
                  <a:noFill/>
                </a:ln>
                <a:solidFill>
                  <a:schemeClr val="bg1"/>
                </a:solidFill>
                <a:latin typeface="Calibri" pitchFamily="18"/>
                <a:ea typeface="Microsoft YaHei" pitchFamily="2"/>
                <a:cs typeface="Mangal" pitchFamily="2"/>
              </a:rPr>
              <a:t> </a:t>
            </a:r>
            <a:r>
              <a:rPr lang="fr-FR" sz="1050" b="1" i="0" u="none" strike="noStrike" kern="1200" spc="0" baseline="0" dirty="0" err="1">
                <a:ln>
                  <a:noFill/>
                </a:ln>
                <a:solidFill>
                  <a:schemeClr val="bg1"/>
                </a:solidFill>
                <a:latin typeface="Calibri" pitchFamily="18"/>
                <a:ea typeface="Microsoft YaHei" pitchFamily="2"/>
                <a:cs typeface="Mangal" pitchFamily="2"/>
              </a:rPr>
              <a:t>name</a:t>
            </a:r>
            <a:r>
              <a:rPr lang="fr-FR" sz="1050" b="1" i="0" u="none" strike="noStrike" kern="1200" spc="0" baseline="0" dirty="0">
                <a:ln>
                  <a:noFill/>
                </a:ln>
                <a:solidFill>
                  <a:schemeClr val="bg1"/>
                </a:solidFill>
                <a:latin typeface="Calibri" pitchFamily="18"/>
                <a:ea typeface="Microsoft YaHei" pitchFamily="2"/>
                <a:cs typeface="Mangal" pitchFamily="2"/>
              </a:rPr>
              <a:t>="value" index="1"/&gt; </a:t>
            </a:r>
            <a:br>
              <a:rPr lang="fr-FR" sz="1050" b="1" i="0" u="none" strike="noStrike" kern="1200" spc="0" baseline="0" dirty="0">
                <a:ln>
                  <a:noFill/>
                </a:ln>
                <a:solidFill>
                  <a:schemeClr val="bg1"/>
                </a:solidFill>
                <a:latin typeface="Calibri" pitchFamily="18"/>
                <a:ea typeface="Microsoft YaHei" pitchFamily="2"/>
                <a:cs typeface="Mangal" pitchFamily="2"/>
              </a:rPr>
            </a:br>
            <a:r>
              <a:rPr lang="fr-FR" sz="1050" b="1" i="0" u="none" strike="noStrike" kern="1200" spc="0" baseline="0" dirty="0">
                <a:ln>
                  <a:noFill/>
                </a:ln>
                <a:solidFill>
                  <a:schemeClr val="bg1"/>
                </a:solidFill>
                <a:latin typeface="Calibri" pitchFamily="18"/>
                <a:ea typeface="Microsoft YaHei" pitchFamily="2"/>
                <a:cs typeface="Mangal" pitchFamily="2"/>
              </a:rPr>
              <a:t>               &lt;/options&gt; </a:t>
            </a:r>
            <a:br>
              <a:rPr lang="fr-FR" sz="1050" b="1" i="0" u="none" strike="noStrike" kern="1200" spc="0" baseline="0" dirty="0">
                <a:ln>
                  <a:noFill/>
                </a:ln>
                <a:solidFill>
                  <a:schemeClr val="bg1"/>
                </a:solidFill>
                <a:latin typeface="Calibri" pitchFamily="18"/>
                <a:ea typeface="Microsoft YaHei" pitchFamily="2"/>
                <a:cs typeface="Mangal" pitchFamily="2"/>
              </a:rPr>
            </a:br>
            <a:r>
              <a:rPr lang="fr-FR" sz="1050" b="1" i="0" u="none" strike="noStrike" kern="1200" spc="0" baseline="0" dirty="0">
                <a:ln>
                  <a:noFill/>
                </a:ln>
                <a:solidFill>
                  <a:schemeClr val="bg1"/>
                </a:solidFill>
                <a:latin typeface="Calibri" pitchFamily="18"/>
                <a:ea typeface="Microsoft YaHei" pitchFamily="2"/>
                <a:cs typeface="Mangal" pitchFamily="2"/>
              </a:rPr>
              <a:t>  &lt;/</a:t>
            </a:r>
            <a:r>
              <a:rPr lang="fr-FR" sz="1050" b="1" i="0" u="none" strike="noStrike" kern="1200" spc="0" baseline="0" dirty="0" err="1">
                <a:ln>
                  <a:noFill/>
                </a:ln>
                <a:solidFill>
                  <a:schemeClr val="bg1"/>
                </a:solidFill>
                <a:latin typeface="Calibri" pitchFamily="18"/>
                <a:ea typeface="Microsoft YaHei" pitchFamily="2"/>
                <a:cs typeface="Mangal" pitchFamily="2"/>
              </a:rPr>
              <a:t>param</a:t>
            </a:r>
            <a:r>
              <a:rPr lang="fr-FR" sz="1050" b="1" i="0" u="none" strike="noStrike" kern="1200" spc="0" baseline="0" dirty="0">
                <a:ln>
                  <a:noFill/>
                </a:ln>
                <a:solidFill>
                  <a:schemeClr val="bg1"/>
                </a:solidFill>
                <a:latin typeface="Calibri" pitchFamily="18"/>
                <a:ea typeface="Microsoft YaHei" pitchFamily="2"/>
                <a:cs typeface="Mangal" pitchFamily="2"/>
              </a:rPr>
              <a:t>&gt;</a:t>
            </a:r>
          </a:p>
          <a:p>
            <a:pPr marL="0" marR="0" lvl="0" indent="-324000" algn="l" rtl="0" hangingPunct="1">
              <a:lnSpc>
                <a:spcPct val="100000"/>
              </a:lnSpc>
              <a:spcBef>
                <a:spcPts val="0"/>
              </a:spcBef>
              <a:spcAft>
                <a:spcPts val="1414"/>
              </a:spcAft>
              <a:buNone/>
              <a:tabLst/>
              <a:defRPr sz="1980"/>
            </a:pPr>
            <a:r>
              <a:rPr lang="en-US" sz="1050" b="0" i="0" u="none" strike="noStrike" kern="1200" spc="0" baseline="0" dirty="0">
                <a:ln>
                  <a:noFill/>
                </a:ln>
                <a:solidFill>
                  <a:schemeClr val="bg1"/>
                </a:solidFill>
                <a:latin typeface="Calibri" pitchFamily="18"/>
                <a:ea typeface="Microsoft YaHei" pitchFamily="2"/>
                <a:cs typeface="Mangal" pitchFamily="2"/>
              </a:rPr>
              <a:t>2 - </a:t>
            </a:r>
            <a:r>
              <a:rPr lang="fr-FR" sz="1050" b="1" i="0" u="none" strike="noStrike" kern="1200" spc="0" baseline="0" dirty="0">
                <a:ln>
                  <a:noFill/>
                </a:ln>
                <a:solidFill>
                  <a:schemeClr val="bg1"/>
                </a:solidFill>
                <a:latin typeface="Calibri" pitchFamily="18"/>
                <a:ea typeface="Microsoft YaHei" pitchFamily="2"/>
                <a:cs typeface="Mangal" pitchFamily="2"/>
              </a:rPr>
              <a:t>mirdeep2_indexes.loc</a:t>
            </a:r>
            <a:r>
              <a:rPr lang="en-US" sz="1050" b="0" i="0" u="none" strike="noStrike" kern="1200" spc="0" baseline="0" dirty="0">
                <a:ln>
                  <a:noFill/>
                </a:ln>
                <a:solidFill>
                  <a:schemeClr val="bg1"/>
                </a:solidFill>
                <a:latin typeface="Calibri" pitchFamily="18"/>
                <a:ea typeface="Microsoft YaHei" pitchFamily="2"/>
                <a:cs typeface="Mangal" pitchFamily="2"/>
              </a:rPr>
              <a:t> </a:t>
            </a:r>
            <a:r>
              <a:rPr lang="en-US" sz="1050" b="0" i="0" u="none" strike="noStrike" kern="1200" spc="0" baseline="0" dirty="0" err="1">
                <a:ln>
                  <a:noFill/>
                </a:ln>
                <a:solidFill>
                  <a:schemeClr val="bg1"/>
                </a:solidFill>
                <a:latin typeface="Calibri" pitchFamily="18"/>
                <a:ea typeface="Microsoft YaHei" pitchFamily="2"/>
                <a:cs typeface="Mangal" pitchFamily="2"/>
              </a:rPr>
              <a:t>dans</a:t>
            </a:r>
            <a:r>
              <a:rPr lang="en-US" sz="1050" b="0" i="0" u="none" strike="noStrike" kern="1200" spc="0" baseline="0" dirty="0">
                <a:ln>
                  <a:noFill/>
                </a:ln>
                <a:solidFill>
                  <a:schemeClr val="bg1"/>
                </a:solidFill>
                <a:latin typeface="Calibri" pitchFamily="18"/>
                <a:ea typeface="Microsoft YaHei" pitchFamily="2"/>
                <a:cs typeface="Mangal" pitchFamily="2"/>
              </a:rPr>
              <a:t> tool-data/ :</a:t>
            </a:r>
          </a:p>
          <a:p>
            <a:pPr marL="0" marR="0" lvl="0" indent="-324000" algn="l" rtl="0" hangingPunct="1">
              <a:lnSpc>
                <a:spcPct val="100000"/>
              </a:lnSpc>
              <a:spcBef>
                <a:spcPts val="0"/>
              </a:spcBef>
              <a:spcAft>
                <a:spcPts val="1414"/>
              </a:spcAft>
              <a:buNone/>
              <a:tabLst/>
              <a:defRPr sz="1980"/>
            </a:pPr>
            <a:r>
              <a:rPr lang="fr-FR" sz="1050" b="1" i="0" u="none" strike="noStrike" kern="1200" spc="0" baseline="0" dirty="0">
                <a:ln>
                  <a:noFill/>
                </a:ln>
                <a:solidFill>
                  <a:schemeClr val="bg1"/>
                </a:solidFill>
                <a:latin typeface="Calibri" pitchFamily="18"/>
                <a:ea typeface="Microsoft YaHei" pitchFamily="2"/>
                <a:cs typeface="Mangal" pitchFamily="2"/>
              </a:rPr>
              <a:t>more mirdeep2_indexes.loc </a:t>
            </a:r>
            <a:br>
              <a:rPr lang="fr-FR" sz="1050" b="1" i="0" u="none" strike="noStrike" kern="1200" spc="0" baseline="0" dirty="0">
                <a:ln>
                  <a:noFill/>
                </a:ln>
                <a:solidFill>
                  <a:schemeClr val="bg1"/>
                </a:solidFill>
                <a:latin typeface="Calibri" pitchFamily="18"/>
                <a:ea typeface="Microsoft YaHei" pitchFamily="2"/>
                <a:cs typeface="Mangal" pitchFamily="2"/>
              </a:rPr>
            </a:br>
            <a:r>
              <a:rPr lang="fr-FR" sz="1050" b="1" i="0" u="none" strike="noStrike" kern="1200" spc="0" baseline="0" dirty="0" err="1">
                <a:ln>
                  <a:noFill/>
                </a:ln>
                <a:solidFill>
                  <a:schemeClr val="bg1"/>
                </a:solidFill>
                <a:latin typeface="Calibri" pitchFamily="18"/>
                <a:ea typeface="Microsoft YaHei" pitchFamily="2"/>
                <a:cs typeface="Mangal" pitchFamily="2"/>
              </a:rPr>
              <a:t>Arabidopsis</a:t>
            </a:r>
            <a:r>
              <a:rPr lang="fr-FR" sz="1050" b="1" i="0" u="none" strike="noStrike" kern="1200" spc="0" baseline="0" dirty="0">
                <a:ln>
                  <a:noFill/>
                </a:ln>
                <a:solidFill>
                  <a:schemeClr val="bg1"/>
                </a:solidFill>
                <a:latin typeface="Calibri" pitchFamily="18"/>
                <a:ea typeface="Microsoft YaHei" pitchFamily="2"/>
                <a:cs typeface="Mangal" pitchFamily="2"/>
              </a:rPr>
              <a:t> </a:t>
            </a:r>
            <a:r>
              <a:rPr lang="fr-FR" sz="1050" b="1" i="0" u="none" strike="noStrike" kern="1200" spc="0" baseline="0" dirty="0" err="1">
                <a:ln>
                  <a:noFill/>
                </a:ln>
                <a:solidFill>
                  <a:schemeClr val="bg1"/>
                </a:solidFill>
                <a:latin typeface="Calibri" pitchFamily="18"/>
                <a:ea typeface="Microsoft YaHei" pitchFamily="2"/>
                <a:cs typeface="Mangal" pitchFamily="2"/>
              </a:rPr>
              <a:t>thaliana</a:t>
            </a:r>
            <a:r>
              <a:rPr lang="fr-FR" sz="1050" b="1" i="0" u="none" strike="noStrike" kern="1200" spc="0" baseline="0" dirty="0">
                <a:ln>
                  <a:noFill/>
                </a:ln>
                <a:solidFill>
                  <a:schemeClr val="bg1"/>
                </a:solidFill>
                <a:latin typeface="Calibri" pitchFamily="18"/>
                <a:ea typeface="Microsoft YaHei" pitchFamily="2"/>
                <a:cs typeface="Mangal" pitchFamily="2"/>
              </a:rPr>
              <a:t>    /</a:t>
            </a:r>
            <a:r>
              <a:rPr lang="fr-FR" sz="1050" b="1" i="0" u="none" strike="noStrike" kern="1200" spc="0" baseline="0" dirty="0" err="1">
                <a:ln>
                  <a:noFill/>
                </a:ln>
                <a:solidFill>
                  <a:schemeClr val="bg1"/>
                </a:solidFill>
                <a:latin typeface="Calibri" pitchFamily="18"/>
                <a:ea typeface="Microsoft YaHei" pitchFamily="2"/>
                <a:cs typeface="Mangal" pitchFamily="2"/>
              </a:rPr>
              <a:t>save</a:t>
            </a:r>
            <a:r>
              <a:rPr lang="fr-FR" sz="1050" b="1" i="0" u="none" strike="noStrike" kern="1200" spc="0" baseline="0" dirty="0">
                <a:ln>
                  <a:noFill/>
                </a:ln>
                <a:solidFill>
                  <a:schemeClr val="bg1"/>
                </a:solidFill>
                <a:latin typeface="Calibri" pitchFamily="18"/>
                <a:ea typeface="Microsoft YaHei" pitchFamily="2"/>
                <a:cs typeface="Mangal" pitchFamily="2"/>
              </a:rPr>
              <a:t>/</a:t>
            </a:r>
            <a:r>
              <a:rPr lang="fr-FR" sz="1050" b="1" i="0" u="none" strike="noStrike" kern="1200" spc="0" baseline="0" dirty="0" err="1">
                <a:ln>
                  <a:noFill/>
                </a:ln>
                <a:solidFill>
                  <a:schemeClr val="bg1"/>
                </a:solidFill>
                <a:latin typeface="Calibri" pitchFamily="18"/>
                <a:ea typeface="Microsoft YaHei" pitchFamily="2"/>
                <a:cs typeface="Mangal" pitchFamily="2"/>
              </a:rPr>
              <a:t>galaxy</a:t>
            </a:r>
            <a:r>
              <a:rPr lang="fr-FR" sz="1050" b="1" i="0" u="none" strike="noStrike" kern="1200" spc="0" baseline="0" dirty="0">
                <a:ln>
                  <a:noFill/>
                </a:ln>
                <a:solidFill>
                  <a:schemeClr val="bg1"/>
                </a:solidFill>
                <a:latin typeface="Calibri" pitchFamily="18"/>
                <a:ea typeface="Microsoft YaHei" pitchFamily="2"/>
                <a:cs typeface="Mangal" pitchFamily="2"/>
              </a:rPr>
              <a:t>-</a:t>
            </a:r>
            <a:r>
              <a:rPr lang="fr-FR" sz="1050" b="1" i="0" u="none" strike="noStrike" kern="1200" spc="0" baseline="0" dirty="0" err="1">
                <a:ln>
                  <a:noFill/>
                </a:ln>
                <a:solidFill>
                  <a:schemeClr val="bg1"/>
                </a:solidFill>
                <a:latin typeface="Calibri" pitchFamily="18"/>
                <a:ea typeface="Microsoft YaHei" pitchFamily="2"/>
                <a:cs typeface="Mangal" pitchFamily="2"/>
              </a:rPr>
              <a:t>dev</a:t>
            </a:r>
            <a:r>
              <a:rPr lang="fr-FR" sz="1050" b="1" i="0" u="none" strike="noStrike" kern="1200" spc="0" baseline="0" dirty="0">
                <a:ln>
                  <a:noFill/>
                </a:ln>
                <a:solidFill>
                  <a:schemeClr val="bg1"/>
                </a:solidFill>
                <a:latin typeface="Calibri" pitchFamily="18"/>
                <a:ea typeface="Microsoft YaHei" pitchFamily="2"/>
                <a:cs typeface="Mangal" pitchFamily="2"/>
              </a:rPr>
              <a:t>/</a:t>
            </a:r>
            <a:r>
              <a:rPr lang="fr-FR" sz="1050" b="1" i="0" u="none" strike="noStrike" kern="1200" spc="0" baseline="0" dirty="0" err="1">
                <a:ln>
                  <a:noFill/>
                </a:ln>
                <a:solidFill>
                  <a:schemeClr val="bg1"/>
                </a:solidFill>
                <a:latin typeface="Calibri" pitchFamily="18"/>
                <a:ea typeface="Microsoft YaHei" pitchFamily="2"/>
                <a:cs typeface="Mangal" pitchFamily="2"/>
              </a:rPr>
              <a:t>bank</a:t>
            </a:r>
            <a:r>
              <a:rPr lang="fr-FR" sz="1050" b="1" i="0" u="none" strike="noStrike" kern="1200" spc="0" baseline="0" dirty="0">
                <a:ln>
                  <a:noFill/>
                </a:ln>
                <a:solidFill>
                  <a:schemeClr val="bg1"/>
                </a:solidFill>
                <a:latin typeface="Calibri" pitchFamily="18"/>
                <a:ea typeface="Microsoft YaHei" pitchFamily="2"/>
                <a:cs typeface="Mangal" pitchFamily="2"/>
              </a:rPr>
              <a:t>/mirdeep2/</a:t>
            </a:r>
            <a:r>
              <a:rPr lang="fr-FR" sz="1050" b="1" i="0" u="none" strike="noStrike" kern="1200" spc="0" baseline="0" dirty="0" err="1">
                <a:ln>
                  <a:noFill/>
                </a:ln>
                <a:solidFill>
                  <a:schemeClr val="bg1"/>
                </a:solidFill>
                <a:latin typeface="Calibri" pitchFamily="18"/>
                <a:ea typeface="Microsoft YaHei" pitchFamily="2"/>
                <a:cs typeface="Mangal" pitchFamily="2"/>
              </a:rPr>
              <a:t>Arabidopsis_thaliana</a:t>
            </a:r>
            <a:r>
              <a:rPr lang="fr-FR" sz="1050" b="1" i="0" u="none" strike="noStrike" kern="1200" spc="0" baseline="0" dirty="0">
                <a:ln>
                  <a:noFill/>
                </a:ln>
                <a:solidFill>
                  <a:schemeClr val="bg1"/>
                </a:solidFill>
                <a:latin typeface="Calibri" pitchFamily="18"/>
                <a:ea typeface="Microsoft YaHei" pitchFamily="2"/>
                <a:cs typeface="Mangal" pitchFamily="2"/>
              </a:rPr>
              <a:t> </a:t>
            </a:r>
            <a:br>
              <a:rPr lang="fr-FR" sz="1050" b="1" i="0" u="none" strike="noStrike" kern="1200" spc="0" baseline="0" dirty="0">
                <a:ln>
                  <a:noFill/>
                </a:ln>
                <a:solidFill>
                  <a:schemeClr val="bg1"/>
                </a:solidFill>
                <a:latin typeface="Calibri" pitchFamily="18"/>
                <a:ea typeface="Microsoft YaHei" pitchFamily="2"/>
                <a:cs typeface="Mangal" pitchFamily="2"/>
              </a:rPr>
            </a:br>
            <a:r>
              <a:rPr lang="fr-FR" sz="1050" b="1" i="0" u="none" strike="noStrike" kern="1200" spc="0" baseline="0" dirty="0" err="1">
                <a:ln>
                  <a:noFill/>
                </a:ln>
                <a:solidFill>
                  <a:schemeClr val="bg1"/>
                </a:solidFill>
                <a:latin typeface="Calibri" pitchFamily="18"/>
                <a:ea typeface="Microsoft YaHei" pitchFamily="2"/>
                <a:cs typeface="Mangal" pitchFamily="2"/>
              </a:rPr>
              <a:t>Arabidopsis</a:t>
            </a:r>
            <a:r>
              <a:rPr lang="fr-FR" sz="1050" b="1" i="0" u="none" strike="noStrike" kern="1200" spc="0" baseline="0" dirty="0">
                <a:ln>
                  <a:noFill/>
                </a:ln>
                <a:solidFill>
                  <a:schemeClr val="bg1"/>
                </a:solidFill>
                <a:latin typeface="Calibri" pitchFamily="18"/>
                <a:ea typeface="Microsoft YaHei" pitchFamily="2"/>
                <a:cs typeface="Mangal" pitchFamily="2"/>
              </a:rPr>
              <a:t> </a:t>
            </a:r>
            <a:r>
              <a:rPr lang="fr-FR" sz="1050" b="1" i="0" u="none" strike="noStrike" kern="1200" spc="0" baseline="0" dirty="0" err="1">
                <a:ln>
                  <a:noFill/>
                </a:ln>
                <a:solidFill>
                  <a:schemeClr val="bg1"/>
                </a:solidFill>
                <a:latin typeface="Calibri" pitchFamily="18"/>
                <a:ea typeface="Microsoft YaHei" pitchFamily="2"/>
                <a:cs typeface="Mangal" pitchFamily="2"/>
              </a:rPr>
              <a:t>lyrata</a:t>
            </a:r>
            <a:r>
              <a:rPr lang="fr-FR" sz="1050" b="1" i="0" u="none" strike="noStrike" kern="1200" spc="0" baseline="0" dirty="0">
                <a:ln>
                  <a:noFill/>
                </a:ln>
                <a:solidFill>
                  <a:schemeClr val="bg1"/>
                </a:solidFill>
                <a:latin typeface="Calibri" pitchFamily="18"/>
                <a:ea typeface="Microsoft YaHei" pitchFamily="2"/>
                <a:cs typeface="Mangal" pitchFamily="2"/>
              </a:rPr>
              <a:t>    /</a:t>
            </a:r>
            <a:r>
              <a:rPr lang="fr-FR" sz="1050" b="1" i="0" u="none" strike="noStrike" kern="1200" spc="0" baseline="0" dirty="0" err="1">
                <a:ln>
                  <a:noFill/>
                </a:ln>
                <a:solidFill>
                  <a:schemeClr val="bg1"/>
                </a:solidFill>
                <a:latin typeface="Calibri" pitchFamily="18"/>
                <a:ea typeface="Microsoft YaHei" pitchFamily="2"/>
                <a:cs typeface="Mangal" pitchFamily="2"/>
              </a:rPr>
              <a:t>save</a:t>
            </a:r>
            <a:r>
              <a:rPr lang="fr-FR" sz="1050" b="1" i="0" u="none" strike="noStrike" kern="1200" spc="0" baseline="0" dirty="0">
                <a:ln>
                  <a:noFill/>
                </a:ln>
                <a:solidFill>
                  <a:schemeClr val="bg1"/>
                </a:solidFill>
                <a:latin typeface="Calibri" pitchFamily="18"/>
                <a:ea typeface="Microsoft YaHei" pitchFamily="2"/>
                <a:cs typeface="Mangal" pitchFamily="2"/>
              </a:rPr>
              <a:t>/</a:t>
            </a:r>
            <a:r>
              <a:rPr lang="fr-FR" sz="1050" b="1" i="0" u="none" strike="noStrike" kern="1200" spc="0" baseline="0" dirty="0" err="1">
                <a:ln>
                  <a:noFill/>
                </a:ln>
                <a:solidFill>
                  <a:schemeClr val="bg1"/>
                </a:solidFill>
                <a:latin typeface="Calibri" pitchFamily="18"/>
                <a:ea typeface="Microsoft YaHei" pitchFamily="2"/>
                <a:cs typeface="Mangal" pitchFamily="2"/>
              </a:rPr>
              <a:t>galaxy</a:t>
            </a:r>
            <a:r>
              <a:rPr lang="fr-FR" sz="1050" b="1" i="0" u="none" strike="noStrike" kern="1200" spc="0" baseline="0" dirty="0">
                <a:ln>
                  <a:noFill/>
                </a:ln>
                <a:solidFill>
                  <a:schemeClr val="bg1"/>
                </a:solidFill>
                <a:latin typeface="Calibri" pitchFamily="18"/>
                <a:ea typeface="Microsoft YaHei" pitchFamily="2"/>
                <a:cs typeface="Mangal" pitchFamily="2"/>
              </a:rPr>
              <a:t>-</a:t>
            </a:r>
            <a:r>
              <a:rPr lang="fr-FR" sz="1050" b="1" i="0" u="none" strike="noStrike" kern="1200" spc="0" baseline="0" dirty="0" err="1">
                <a:ln>
                  <a:noFill/>
                </a:ln>
                <a:solidFill>
                  <a:schemeClr val="bg1"/>
                </a:solidFill>
                <a:latin typeface="Calibri" pitchFamily="18"/>
                <a:ea typeface="Microsoft YaHei" pitchFamily="2"/>
                <a:cs typeface="Mangal" pitchFamily="2"/>
              </a:rPr>
              <a:t>dev</a:t>
            </a:r>
            <a:r>
              <a:rPr lang="fr-FR" sz="1050" b="1" i="0" u="none" strike="noStrike" kern="1200" spc="0" baseline="0" dirty="0">
                <a:ln>
                  <a:noFill/>
                </a:ln>
                <a:solidFill>
                  <a:schemeClr val="bg1"/>
                </a:solidFill>
                <a:latin typeface="Calibri" pitchFamily="18"/>
                <a:ea typeface="Microsoft YaHei" pitchFamily="2"/>
                <a:cs typeface="Mangal" pitchFamily="2"/>
              </a:rPr>
              <a:t>/</a:t>
            </a:r>
            <a:r>
              <a:rPr lang="fr-FR" sz="1050" b="1" i="0" u="none" strike="noStrike" kern="1200" spc="0" baseline="0" dirty="0" err="1">
                <a:ln>
                  <a:noFill/>
                </a:ln>
                <a:solidFill>
                  <a:schemeClr val="bg1"/>
                </a:solidFill>
                <a:latin typeface="Calibri" pitchFamily="18"/>
                <a:ea typeface="Microsoft YaHei" pitchFamily="2"/>
                <a:cs typeface="Mangal" pitchFamily="2"/>
              </a:rPr>
              <a:t>bank</a:t>
            </a:r>
            <a:r>
              <a:rPr lang="fr-FR" sz="1050" b="1" i="0" u="none" strike="noStrike" kern="1200" spc="0" baseline="0" dirty="0">
                <a:ln>
                  <a:noFill/>
                </a:ln>
                <a:solidFill>
                  <a:schemeClr val="bg1"/>
                </a:solidFill>
                <a:latin typeface="Calibri" pitchFamily="18"/>
                <a:ea typeface="Microsoft YaHei" pitchFamily="2"/>
                <a:cs typeface="Mangal" pitchFamily="2"/>
              </a:rPr>
              <a:t>/mirdeep2/</a:t>
            </a:r>
            <a:r>
              <a:rPr lang="fr-FR" sz="1050" b="1" i="0" u="none" strike="noStrike" kern="1200" spc="0" baseline="0" dirty="0" err="1">
                <a:ln>
                  <a:noFill/>
                </a:ln>
                <a:solidFill>
                  <a:schemeClr val="bg1"/>
                </a:solidFill>
                <a:latin typeface="Calibri" pitchFamily="18"/>
                <a:ea typeface="Microsoft YaHei" pitchFamily="2"/>
                <a:cs typeface="Mangal" pitchFamily="2"/>
              </a:rPr>
              <a:t>ensembl_arabidopsis_lyrata_genome</a:t>
            </a:r>
            <a:r>
              <a:rPr lang="fr-FR" sz="1050" b="1" i="0" u="none" strike="noStrike" kern="1200" spc="0" baseline="0" dirty="0">
                <a:ln>
                  <a:noFill/>
                </a:ln>
                <a:solidFill>
                  <a:schemeClr val="bg1"/>
                </a:solidFill>
                <a:latin typeface="Calibri" pitchFamily="18"/>
                <a:ea typeface="Microsoft YaHei" pitchFamily="2"/>
                <a:cs typeface="Mangal" pitchFamily="2"/>
              </a:rPr>
              <a:t> </a:t>
            </a:r>
            <a:br>
              <a:rPr lang="fr-FR" sz="1050" b="1" i="0" u="none" strike="noStrike" kern="1200" spc="0" baseline="0" dirty="0">
                <a:ln>
                  <a:noFill/>
                </a:ln>
                <a:solidFill>
                  <a:schemeClr val="bg1"/>
                </a:solidFill>
                <a:latin typeface="Calibri" pitchFamily="18"/>
                <a:ea typeface="Microsoft YaHei" pitchFamily="2"/>
                <a:cs typeface="Mangal" pitchFamily="2"/>
              </a:rPr>
            </a:br>
            <a:r>
              <a:rPr lang="fr-FR" sz="1050" b="1" i="0" u="none" strike="noStrike" kern="1200" spc="0" baseline="0" dirty="0" err="1">
                <a:ln>
                  <a:noFill/>
                </a:ln>
                <a:solidFill>
                  <a:schemeClr val="bg1"/>
                </a:solidFill>
                <a:latin typeface="Calibri" pitchFamily="18"/>
                <a:ea typeface="Microsoft YaHei" pitchFamily="2"/>
                <a:cs typeface="Mangal" pitchFamily="2"/>
              </a:rPr>
              <a:t>Bos</a:t>
            </a:r>
            <a:r>
              <a:rPr lang="fr-FR" sz="1050" b="1" i="0" u="none" strike="noStrike" kern="1200" spc="0" baseline="0" dirty="0">
                <a:ln>
                  <a:noFill/>
                </a:ln>
                <a:solidFill>
                  <a:schemeClr val="bg1"/>
                </a:solidFill>
                <a:latin typeface="Calibri" pitchFamily="18"/>
                <a:ea typeface="Microsoft YaHei" pitchFamily="2"/>
                <a:cs typeface="Mangal" pitchFamily="2"/>
              </a:rPr>
              <a:t> </a:t>
            </a:r>
            <a:r>
              <a:rPr lang="fr-FR" sz="1050" b="1" i="0" u="none" strike="noStrike" kern="1200" spc="0" baseline="0" dirty="0" err="1">
                <a:ln>
                  <a:noFill/>
                </a:ln>
                <a:solidFill>
                  <a:schemeClr val="bg1"/>
                </a:solidFill>
                <a:latin typeface="Calibri" pitchFamily="18"/>
                <a:ea typeface="Microsoft YaHei" pitchFamily="2"/>
                <a:cs typeface="Mangal" pitchFamily="2"/>
              </a:rPr>
              <a:t>taurus</a:t>
            </a:r>
            <a:r>
              <a:rPr lang="fr-FR" sz="1050" b="1" i="0" u="none" strike="noStrike" kern="1200" spc="0" baseline="0" dirty="0">
                <a:ln>
                  <a:noFill/>
                </a:ln>
                <a:solidFill>
                  <a:schemeClr val="bg1"/>
                </a:solidFill>
                <a:latin typeface="Calibri" pitchFamily="18"/>
                <a:ea typeface="Microsoft YaHei" pitchFamily="2"/>
                <a:cs typeface="Mangal" pitchFamily="2"/>
              </a:rPr>
              <a:t>    /</a:t>
            </a:r>
            <a:r>
              <a:rPr lang="fr-FR" sz="1050" b="1" i="0" u="none" strike="noStrike" kern="1200" spc="0" baseline="0" dirty="0" err="1">
                <a:ln>
                  <a:noFill/>
                </a:ln>
                <a:solidFill>
                  <a:schemeClr val="bg1"/>
                </a:solidFill>
                <a:latin typeface="Calibri" pitchFamily="18"/>
                <a:ea typeface="Microsoft YaHei" pitchFamily="2"/>
                <a:cs typeface="Mangal" pitchFamily="2"/>
              </a:rPr>
              <a:t>save</a:t>
            </a:r>
            <a:r>
              <a:rPr lang="fr-FR" sz="1050" b="1" i="0" u="none" strike="noStrike" kern="1200" spc="0" baseline="0" dirty="0">
                <a:ln>
                  <a:noFill/>
                </a:ln>
                <a:solidFill>
                  <a:schemeClr val="bg1"/>
                </a:solidFill>
                <a:latin typeface="Calibri" pitchFamily="18"/>
                <a:ea typeface="Microsoft YaHei" pitchFamily="2"/>
                <a:cs typeface="Mangal" pitchFamily="2"/>
              </a:rPr>
              <a:t>/</a:t>
            </a:r>
            <a:r>
              <a:rPr lang="fr-FR" sz="1050" b="1" i="0" u="none" strike="noStrike" kern="1200" spc="0" baseline="0" dirty="0" err="1">
                <a:ln>
                  <a:noFill/>
                </a:ln>
                <a:solidFill>
                  <a:schemeClr val="bg1"/>
                </a:solidFill>
                <a:latin typeface="Calibri" pitchFamily="18"/>
                <a:ea typeface="Microsoft YaHei" pitchFamily="2"/>
                <a:cs typeface="Mangal" pitchFamily="2"/>
              </a:rPr>
              <a:t>galaxy</a:t>
            </a:r>
            <a:r>
              <a:rPr lang="fr-FR" sz="1050" b="1" i="0" u="none" strike="noStrike" kern="1200" spc="0" baseline="0" dirty="0">
                <a:ln>
                  <a:noFill/>
                </a:ln>
                <a:solidFill>
                  <a:schemeClr val="bg1"/>
                </a:solidFill>
                <a:latin typeface="Calibri" pitchFamily="18"/>
                <a:ea typeface="Microsoft YaHei" pitchFamily="2"/>
                <a:cs typeface="Mangal" pitchFamily="2"/>
              </a:rPr>
              <a:t>-</a:t>
            </a:r>
            <a:r>
              <a:rPr lang="fr-FR" sz="1050" b="1" i="0" u="none" strike="noStrike" kern="1200" spc="0" baseline="0" dirty="0" err="1">
                <a:ln>
                  <a:noFill/>
                </a:ln>
                <a:solidFill>
                  <a:schemeClr val="bg1"/>
                </a:solidFill>
                <a:latin typeface="Calibri" pitchFamily="18"/>
                <a:ea typeface="Microsoft YaHei" pitchFamily="2"/>
                <a:cs typeface="Mangal" pitchFamily="2"/>
              </a:rPr>
              <a:t>dev</a:t>
            </a:r>
            <a:r>
              <a:rPr lang="fr-FR" sz="1050" b="1" i="0" u="none" strike="noStrike" kern="1200" spc="0" baseline="0" dirty="0">
                <a:ln>
                  <a:noFill/>
                </a:ln>
                <a:solidFill>
                  <a:schemeClr val="bg1"/>
                </a:solidFill>
                <a:latin typeface="Calibri" pitchFamily="18"/>
                <a:ea typeface="Microsoft YaHei" pitchFamily="2"/>
                <a:cs typeface="Mangal" pitchFamily="2"/>
              </a:rPr>
              <a:t>/</a:t>
            </a:r>
            <a:r>
              <a:rPr lang="fr-FR" sz="1050" b="1" i="0" u="none" strike="noStrike" kern="1200" spc="0" baseline="0" dirty="0" err="1">
                <a:ln>
                  <a:noFill/>
                </a:ln>
                <a:solidFill>
                  <a:schemeClr val="bg1"/>
                </a:solidFill>
                <a:latin typeface="Calibri" pitchFamily="18"/>
                <a:ea typeface="Microsoft YaHei" pitchFamily="2"/>
                <a:cs typeface="Mangal" pitchFamily="2"/>
              </a:rPr>
              <a:t>bank</a:t>
            </a:r>
            <a:r>
              <a:rPr lang="fr-FR" sz="1050" b="1" i="0" u="none" strike="noStrike" kern="1200" spc="0" baseline="0" dirty="0">
                <a:ln>
                  <a:noFill/>
                </a:ln>
                <a:solidFill>
                  <a:schemeClr val="bg1"/>
                </a:solidFill>
                <a:latin typeface="Calibri" pitchFamily="18"/>
                <a:ea typeface="Microsoft YaHei" pitchFamily="2"/>
                <a:cs typeface="Mangal" pitchFamily="2"/>
              </a:rPr>
              <a:t>/mirdeep2/</a:t>
            </a:r>
            <a:r>
              <a:rPr lang="fr-FR" sz="1050" b="1" i="0" u="none" strike="noStrike" kern="1200" spc="0" baseline="0" dirty="0" err="1">
                <a:ln>
                  <a:noFill/>
                </a:ln>
                <a:solidFill>
                  <a:schemeClr val="bg1"/>
                </a:solidFill>
                <a:latin typeface="Calibri" pitchFamily="18"/>
                <a:ea typeface="Microsoft YaHei" pitchFamily="2"/>
                <a:cs typeface="Mangal" pitchFamily="2"/>
              </a:rPr>
              <a:t>ensembl_bos_taurus_genome</a:t>
            </a:r>
            <a:endParaRPr lang="fr-FR" sz="1050" b="1" i="0" u="none" strike="noStrike" kern="1200" spc="0" baseline="0" dirty="0">
              <a:ln>
                <a:noFill/>
              </a:ln>
              <a:solidFill>
                <a:schemeClr val="bg1"/>
              </a:solidFill>
              <a:latin typeface="Calibri" pitchFamily="18"/>
              <a:ea typeface="Microsoft YaHei" pitchFamily="2"/>
              <a:cs typeface="Mangal" pitchFamily="2"/>
            </a:endParaRPr>
          </a:p>
        </p:txBody>
      </p:sp>
      <p:pic>
        <p:nvPicPr>
          <p:cNvPr id="9" name="Picture 4"/>
          <p:cNvPicPr>
            <a:picLocks noChangeAspect="1"/>
          </p:cNvPicPr>
          <p:nvPr/>
        </p:nvPicPr>
        <p:blipFill>
          <a:blip r:embed="rId4" cstate="print"/>
          <a:srcRect l="15750" t="16562" r="72549" b="62560"/>
          <a:stretch>
            <a:fillRect/>
          </a:stretch>
        </p:blipFill>
        <p:spPr>
          <a:xfrm>
            <a:off x="515520" y="1319040"/>
            <a:ext cx="1921680" cy="2143440"/>
          </a:xfrm>
          <a:prstGeom prst="rect">
            <a:avLst/>
          </a:prstGeom>
          <a:noFill/>
          <a:ln>
            <a:noFill/>
          </a:ln>
        </p:spPr>
      </p:pic>
      <p:sp>
        <p:nvSpPr>
          <p:cNvPr id="10" name="Titre 1"/>
          <p:cNvSpPr txBox="1">
            <a:spLocks noGrp="1"/>
          </p:cNvSpPr>
          <p:nvPr>
            <p:ph type="title"/>
          </p:nvPr>
        </p:nvSpPr>
        <p:spPr>
          <a:xfrm>
            <a:off x="503808" y="0"/>
            <a:ext cx="8442360" cy="88631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smtClean="0"/>
              <a:t>Les principaux composants du tag &lt;input&gt;</a:t>
            </a:r>
            <a:endParaRPr lang="fr-FR"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name="page37">
    <p:spTree>
      <p:nvGrpSpPr>
        <p:cNvPr id="1" name=""/>
        <p:cNvGrpSpPr/>
        <p:nvPr/>
      </p:nvGrpSpPr>
      <p:grpSpPr>
        <a:xfrm>
          <a:off x="0" y="0"/>
          <a:ext cx="0" cy="0"/>
          <a:chOff x="0" y="0"/>
          <a:chExt cx="0" cy="0"/>
        </a:xfrm>
      </p:grpSpPr>
      <p:sp>
        <p:nvSpPr>
          <p:cNvPr id="3" name="Espace réservé du contenu 2"/>
          <p:cNvSpPr txBox="1"/>
          <p:nvPr/>
        </p:nvSpPr>
        <p:spPr>
          <a:xfrm>
            <a:off x="2737800" y="1258549"/>
            <a:ext cx="7025040" cy="3889440"/>
          </a:xfrm>
          <a:prstGeom prst="rect">
            <a:avLst/>
          </a:prstGeom>
          <a:noFill/>
          <a:ln>
            <a:noFill/>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defRPr sz="1980"/>
            </a:pPr>
            <a:r>
              <a:rPr lang="en-US" sz="1400" b="0" i="0" u="none" strike="noStrike" kern="1200" spc="0" baseline="0" dirty="0">
                <a:ln>
                  <a:noFill/>
                </a:ln>
                <a:solidFill>
                  <a:schemeClr val="bg1"/>
                </a:solidFill>
                <a:latin typeface="Calibri" pitchFamily="18"/>
                <a:ea typeface="Microsoft YaHei" pitchFamily="2"/>
                <a:cs typeface="Mangal" pitchFamily="2"/>
              </a:rPr>
              <a:t>1 - </a:t>
            </a:r>
            <a:r>
              <a:rPr lang="en-US" sz="1400" b="0" i="0" u="none" strike="noStrike" kern="1200" spc="0" baseline="0" dirty="0" err="1">
                <a:ln>
                  <a:noFill/>
                </a:ln>
                <a:solidFill>
                  <a:schemeClr val="bg1"/>
                </a:solidFill>
                <a:latin typeface="Calibri" pitchFamily="18"/>
                <a:ea typeface="Microsoft YaHei" pitchFamily="2"/>
                <a:cs typeface="Mangal" pitchFamily="2"/>
              </a:rPr>
              <a:t>Répéter</a:t>
            </a:r>
            <a:r>
              <a:rPr lang="en-US" sz="1400" b="0" i="0" u="none" strike="noStrike" kern="1200" spc="0" baseline="0" dirty="0">
                <a:ln>
                  <a:noFill/>
                </a:ln>
                <a:solidFill>
                  <a:schemeClr val="bg1"/>
                </a:solidFill>
                <a:latin typeface="Calibri" pitchFamily="18"/>
                <a:ea typeface="Microsoft YaHei" pitchFamily="2"/>
                <a:cs typeface="Mangal" pitchFamily="2"/>
              </a:rPr>
              <a:t> un </a:t>
            </a:r>
            <a:r>
              <a:rPr lang="en-US" sz="1400" b="0" i="0" u="none" strike="noStrike" kern="1200" spc="0" baseline="0" dirty="0" err="1">
                <a:ln>
                  <a:noFill/>
                </a:ln>
                <a:solidFill>
                  <a:schemeClr val="bg1"/>
                </a:solidFill>
                <a:latin typeface="Calibri" pitchFamily="18"/>
                <a:ea typeface="Microsoft YaHei" pitchFamily="2"/>
                <a:cs typeface="Mangal" pitchFamily="2"/>
              </a:rPr>
              <a:t>paramètre</a:t>
            </a:r>
            <a:r>
              <a:rPr lang="en-US" sz="1400" b="0" i="0" u="none" strike="noStrike" kern="1200" spc="0" baseline="0" dirty="0">
                <a:ln>
                  <a:noFill/>
                </a:ln>
                <a:solidFill>
                  <a:schemeClr val="bg1"/>
                </a:solidFill>
                <a:latin typeface="Calibri" pitchFamily="18"/>
                <a:ea typeface="Microsoft YaHei" pitchFamily="2"/>
                <a:cs typeface="Mangal" pitchFamily="2"/>
              </a:rPr>
              <a:t>  </a:t>
            </a:r>
            <a:r>
              <a:rPr lang="en-US" sz="1400" b="0" i="0" u="none" strike="noStrike" kern="1200" spc="0" baseline="0" dirty="0" err="1">
                <a:ln>
                  <a:noFill/>
                </a:ln>
                <a:solidFill>
                  <a:schemeClr val="bg1"/>
                </a:solidFill>
                <a:latin typeface="Calibri" pitchFamily="18"/>
                <a:ea typeface="Microsoft YaHei" pitchFamily="2"/>
                <a:cs typeface="Mangal" pitchFamily="2"/>
              </a:rPr>
              <a:t>dans</a:t>
            </a:r>
            <a:r>
              <a:rPr lang="en-US" sz="1400" b="0" i="0" u="none" strike="noStrike" kern="1200" spc="0" baseline="0" dirty="0">
                <a:ln>
                  <a:noFill/>
                </a:ln>
                <a:solidFill>
                  <a:schemeClr val="bg1"/>
                </a:solidFill>
                <a:latin typeface="Calibri" pitchFamily="18"/>
                <a:ea typeface="Microsoft YaHei" pitchFamily="2"/>
                <a:cs typeface="Mangal" pitchFamily="2"/>
              </a:rPr>
              <a:t> le tag &lt;inputs&gt; du XML :</a:t>
            </a:r>
          </a:p>
          <a:p>
            <a:pPr marL="0" marR="0" lvl="0" indent="0" algn="l" rtl="0" hangingPunct="1">
              <a:lnSpc>
                <a:spcPct val="100000"/>
              </a:lnSpc>
              <a:spcBef>
                <a:spcPts val="0"/>
              </a:spcBef>
              <a:spcAft>
                <a:spcPts val="0"/>
              </a:spcAft>
              <a:buNone/>
              <a:tabLst/>
              <a:defRPr sz="1980"/>
            </a:pPr>
            <a:endParaRPr lang="fr-FR" sz="1400" b="1" i="0" u="none" strike="noStrike" kern="1200" spc="0" baseline="0" dirty="0">
              <a:ln>
                <a:noFill/>
              </a:ln>
              <a:solidFill>
                <a:schemeClr val="bg1"/>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1980"/>
            </a:pPr>
            <a:r>
              <a:rPr lang="fr-FR" sz="1400" b="0" i="0" u="none" strike="noStrike" kern="1200" spc="0" baseline="0" dirty="0">
                <a:ln>
                  <a:noFill/>
                </a:ln>
                <a:solidFill>
                  <a:schemeClr val="bg1"/>
                </a:solidFill>
                <a:latin typeface="Calibri" pitchFamily="18"/>
                <a:ea typeface="Microsoft YaHei" pitchFamily="2"/>
                <a:cs typeface="Mangal" pitchFamily="2"/>
              </a:rPr>
              <a:t>  </a:t>
            </a:r>
            <a:r>
              <a:rPr lang="fr-FR" sz="1400" b="1" i="0" u="none" strike="noStrike" kern="1200" spc="0" baseline="0" dirty="0">
                <a:ln>
                  <a:noFill/>
                </a:ln>
                <a:solidFill>
                  <a:schemeClr val="bg1"/>
                </a:solidFill>
                <a:latin typeface="Calibri" pitchFamily="18"/>
                <a:ea typeface="Microsoft YaHei" pitchFamily="2"/>
                <a:cs typeface="Mangal" pitchFamily="2"/>
              </a:rPr>
              <a:t>&lt;</a:t>
            </a:r>
            <a:r>
              <a:rPr lang="fr-FR" sz="1400" b="1" i="0" u="none" strike="noStrike" kern="1200" spc="0" baseline="0" dirty="0" err="1">
                <a:ln>
                  <a:noFill/>
                </a:ln>
                <a:solidFill>
                  <a:schemeClr val="bg1"/>
                </a:solidFill>
                <a:latin typeface="Calibri" pitchFamily="18"/>
                <a:ea typeface="Microsoft YaHei" pitchFamily="2"/>
                <a:cs typeface="Mangal" pitchFamily="2"/>
              </a:rPr>
              <a:t>param</a:t>
            </a:r>
            <a:r>
              <a:rPr lang="fr-FR" sz="1400" b="1" i="0" u="none" strike="noStrike" kern="1200" spc="0" baseline="0" dirty="0">
                <a:ln>
                  <a:noFill/>
                </a:ln>
                <a:solidFill>
                  <a:schemeClr val="bg1"/>
                </a:solidFill>
                <a:latin typeface="Calibri" pitchFamily="18"/>
                <a:ea typeface="Microsoft YaHei" pitchFamily="2"/>
                <a:cs typeface="Mangal" pitchFamily="2"/>
              </a:rPr>
              <a:t> format="tab" </a:t>
            </a:r>
            <a:r>
              <a:rPr lang="fr-FR" sz="1400" b="1" i="0" u="none" strike="noStrike" kern="1200" spc="0" baseline="0" dirty="0" err="1">
                <a:ln>
                  <a:noFill/>
                </a:ln>
                <a:solidFill>
                  <a:schemeClr val="bg1"/>
                </a:solidFill>
                <a:latin typeface="Calibri" pitchFamily="18"/>
                <a:ea typeface="Microsoft YaHei" pitchFamily="2"/>
                <a:cs typeface="Mangal" pitchFamily="2"/>
              </a:rPr>
              <a:t>name</a:t>
            </a:r>
            <a:r>
              <a:rPr lang="fr-FR" sz="1400" b="1" i="0" u="none" strike="noStrike" kern="1200" spc="0" baseline="0" dirty="0">
                <a:ln>
                  <a:noFill/>
                </a:ln>
                <a:solidFill>
                  <a:schemeClr val="bg1"/>
                </a:solidFill>
                <a:latin typeface="Calibri" pitchFamily="18"/>
                <a:ea typeface="Microsoft YaHei" pitchFamily="2"/>
                <a:cs typeface="Mangal" pitchFamily="2"/>
              </a:rPr>
              <a:t>="</a:t>
            </a:r>
            <a:r>
              <a:rPr lang="fr-FR" sz="1400" b="1" i="0" u="none" strike="noStrike" kern="1200" spc="0" baseline="0" dirty="0" err="1">
                <a:ln>
                  <a:noFill/>
                </a:ln>
                <a:solidFill>
                  <a:schemeClr val="bg1"/>
                </a:solidFill>
                <a:latin typeface="Calibri" pitchFamily="18"/>
                <a:ea typeface="Microsoft YaHei" pitchFamily="2"/>
                <a:cs typeface="Mangal" pitchFamily="2"/>
              </a:rPr>
              <a:t>input_htseqcount</a:t>
            </a:r>
            <a:r>
              <a:rPr lang="fr-FR" sz="1400" b="1" i="0" u="none" strike="noStrike" kern="1200" spc="0" baseline="0" dirty="0">
                <a:ln>
                  <a:noFill/>
                </a:ln>
                <a:solidFill>
                  <a:schemeClr val="bg1"/>
                </a:solidFill>
                <a:latin typeface="Calibri" pitchFamily="18"/>
                <a:ea typeface="Microsoft YaHei" pitchFamily="2"/>
                <a:cs typeface="Mangal" pitchFamily="2"/>
              </a:rPr>
              <a:t>" type="data" label="</a:t>
            </a:r>
            <a:r>
              <a:rPr lang="fr-FR" sz="1400" b="1" i="0" u="none" strike="noStrike" kern="1200" spc="0" baseline="0" dirty="0" err="1">
                <a:ln>
                  <a:noFill/>
                </a:ln>
                <a:solidFill>
                  <a:schemeClr val="bg1"/>
                </a:solidFill>
                <a:latin typeface="Calibri" pitchFamily="18"/>
                <a:ea typeface="Microsoft YaHei" pitchFamily="2"/>
                <a:cs typeface="Mangal" pitchFamily="2"/>
              </a:rPr>
              <a:t>Your</a:t>
            </a:r>
            <a:r>
              <a:rPr lang="fr-FR" sz="1400" b="1" i="0" u="none" strike="noStrike" kern="1200" spc="0" baseline="0" dirty="0">
                <a:ln>
                  <a:noFill/>
                </a:ln>
                <a:solidFill>
                  <a:schemeClr val="bg1"/>
                </a:solidFill>
                <a:latin typeface="Calibri" pitchFamily="18"/>
                <a:ea typeface="Microsoft YaHei" pitchFamily="2"/>
                <a:cs typeface="Mangal" pitchFamily="2"/>
              </a:rPr>
              <a:t> first </a:t>
            </a:r>
            <a:r>
              <a:rPr lang="fr-FR" sz="1400" b="1" i="0" u="none" strike="noStrike" kern="1200" spc="0" baseline="0" dirty="0" err="1">
                <a:ln>
                  <a:noFill/>
                </a:ln>
                <a:solidFill>
                  <a:schemeClr val="bg1"/>
                </a:solidFill>
                <a:latin typeface="Calibri" pitchFamily="18"/>
                <a:ea typeface="Microsoft YaHei" pitchFamily="2"/>
                <a:cs typeface="Mangal" pitchFamily="2"/>
              </a:rPr>
              <a:t>htseq</a:t>
            </a:r>
            <a:r>
              <a:rPr lang="fr-FR" sz="1400" b="1" i="0" u="none" strike="noStrike" kern="1200" spc="0" baseline="0" dirty="0">
                <a:ln>
                  <a:noFill/>
                </a:ln>
                <a:solidFill>
                  <a:schemeClr val="bg1"/>
                </a:solidFill>
                <a:latin typeface="Calibri" pitchFamily="18"/>
                <a:ea typeface="Microsoft YaHei" pitchFamily="2"/>
                <a:cs typeface="Mangal" pitchFamily="2"/>
              </a:rPr>
              <a:t> count file"/&gt; </a:t>
            </a:r>
            <a:br>
              <a:rPr lang="fr-FR" sz="1400" b="1" i="0" u="none" strike="noStrike" kern="1200" spc="0" baseline="0" dirty="0">
                <a:ln>
                  <a:noFill/>
                </a:ln>
                <a:solidFill>
                  <a:schemeClr val="bg1"/>
                </a:solidFill>
                <a:latin typeface="Calibri" pitchFamily="18"/>
                <a:ea typeface="Microsoft YaHei" pitchFamily="2"/>
                <a:cs typeface="Mangal" pitchFamily="2"/>
              </a:rPr>
            </a:br>
            <a:r>
              <a:rPr lang="fr-FR" sz="1400" b="1" i="0" u="none" strike="noStrike" kern="1200" spc="0" baseline="0" dirty="0">
                <a:ln>
                  <a:noFill/>
                </a:ln>
                <a:solidFill>
                  <a:schemeClr val="bg1"/>
                </a:solidFill>
                <a:latin typeface="Calibri" pitchFamily="18"/>
                <a:ea typeface="Microsoft YaHei" pitchFamily="2"/>
                <a:cs typeface="Mangal" pitchFamily="2"/>
              </a:rPr>
              <a:t>  &lt;</a:t>
            </a:r>
            <a:r>
              <a:rPr lang="fr-FR" sz="1400" b="1" i="0" u="none" strike="noStrike" kern="1200" spc="0" baseline="0" dirty="0" err="1">
                <a:ln>
                  <a:noFill/>
                </a:ln>
                <a:solidFill>
                  <a:schemeClr val="bg1"/>
                </a:solidFill>
                <a:latin typeface="Calibri" pitchFamily="18"/>
                <a:ea typeface="Microsoft YaHei" pitchFamily="2"/>
                <a:cs typeface="Mangal" pitchFamily="2"/>
              </a:rPr>
              <a:t>param</a:t>
            </a:r>
            <a:r>
              <a:rPr lang="fr-FR" sz="1400" b="1" i="0" u="none" strike="noStrike" kern="1200" spc="0" baseline="0" dirty="0">
                <a:ln>
                  <a:noFill/>
                </a:ln>
                <a:solidFill>
                  <a:schemeClr val="bg1"/>
                </a:solidFill>
                <a:latin typeface="Calibri" pitchFamily="18"/>
                <a:ea typeface="Microsoft YaHei" pitchFamily="2"/>
                <a:cs typeface="Mangal" pitchFamily="2"/>
              </a:rPr>
              <a:t> </a:t>
            </a:r>
            <a:r>
              <a:rPr lang="fr-FR" sz="1400" b="1" i="0" u="none" strike="noStrike" kern="1200" spc="0" baseline="0" dirty="0" err="1">
                <a:ln>
                  <a:noFill/>
                </a:ln>
                <a:solidFill>
                  <a:schemeClr val="bg1"/>
                </a:solidFill>
                <a:latin typeface="Calibri" pitchFamily="18"/>
                <a:ea typeface="Microsoft YaHei" pitchFamily="2"/>
                <a:cs typeface="Mangal" pitchFamily="2"/>
              </a:rPr>
              <a:t>name</a:t>
            </a:r>
            <a:r>
              <a:rPr lang="fr-FR" sz="1400" b="1" i="0" u="none" strike="noStrike" kern="1200" spc="0" baseline="0" dirty="0">
                <a:ln>
                  <a:noFill/>
                </a:ln>
                <a:solidFill>
                  <a:schemeClr val="bg1"/>
                </a:solidFill>
                <a:latin typeface="Calibri" pitchFamily="18"/>
                <a:ea typeface="Microsoft YaHei" pitchFamily="2"/>
                <a:cs typeface="Mangal" pitchFamily="2"/>
              </a:rPr>
              <a:t>="name1" size="20" type="</a:t>
            </a:r>
            <a:r>
              <a:rPr lang="fr-FR" sz="1400" b="1" i="0" u="none" strike="noStrike" kern="1200" spc="0" baseline="0" dirty="0" err="1">
                <a:ln>
                  <a:noFill/>
                </a:ln>
                <a:solidFill>
                  <a:schemeClr val="bg1"/>
                </a:solidFill>
                <a:latin typeface="Calibri" pitchFamily="18"/>
                <a:ea typeface="Microsoft YaHei" pitchFamily="2"/>
                <a:cs typeface="Mangal" pitchFamily="2"/>
              </a:rPr>
              <a:t>text</a:t>
            </a:r>
            <a:r>
              <a:rPr lang="fr-FR" sz="1400" b="1" i="0" u="none" strike="noStrike" kern="1200" spc="0" baseline="0" dirty="0">
                <a:ln>
                  <a:noFill/>
                </a:ln>
                <a:solidFill>
                  <a:schemeClr val="bg1"/>
                </a:solidFill>
                <a:latin typeface="Calibri" pitchFamily="18"/>
                <a:ea typeface="Microsoft YaHei" pitchFamily="2"/>
                <a:cs typeface="Mangal" pitchFamily="2"/>
              </a:rPr>
              <a:t>" value="" label="First </a:t>
            </a:r>
            <a:r>
              <a:rPr lang="fr-FR" sz="1400" b="1" i="0" u="none" strike="noStrike" kern="1200" spc="0" baseline="0" dirty="0" err="1">
                <a:ln>
                  <a:noFill/>
                </a:ln>
                <a:solidFill>
                  <a:schemeClr val="bg1"/>
                </a:solidFill>
                <a:latin typeface="Calibri" pitchFamily="18"/>
                <a:ea typeface="Microsoft YaHei" pitchFamily="2"/>
                <a:cs typeface="Mangal" pitchFamily="2"/>
              </a:rPr>
              <a:t>htseq</a:t>
            </a:r>
            <a:r>
              <a:rPr lang="fr-FR" sz="1400" b="1" i="0" u="none" strike="noStrike" kern="1200" spc="0" baseline="0" dirty="0">
                <a:ln>
                  <a:noFill/>
                </a:ln>
                <a:solidFill>
                  <a:schemeClr val="bg1"/>
                </a:solidFill>
                <a:latin typeface="Calibri" pitchFamily="18"/>
                <a:ea typeface="Microsoft YaHei" pitchFamily="2"/>
                <a:cs typeface="Mangal" pitchFamily="2"/>
              </a:rPr>
              <a:t> count file </a:t>
            </a:r>
            <a:r>
              <a:rPr lang="fr-FR" sz="1400" b="1" i="0" u="none" strike="noStrike" kern="1200" spc="0" baseline="0" dirty="0" err="1">
                <a:ln>
                  <a:noFill/>
                </a:ln>
                <a:solidFill>
                  <a:schemeClr val="bg1"/>
                </a:solidFill>
                <a:latin typeface="Calibri" pitchFamily="18"/>
                <a:ea typeface="Microsoft YaHei" pitchFamily="2"/>
                <a:cs typeface="Mangal" pitchFamily="2"/>
              </a:rPr>
              <a:t>name</a:t>
            </a:r>
            <a:r>
              <a:rPr lang="fr-FR" sz="1400" b="1" i="0" u="none" strike="noStrike" kern="1200" spc="0" baseline="0" dirty="0">
                <a:ln>
                  <a:noFill/>
                </a:ln>
                <a:solidFill>
                  <a:schemeClr val="bg1"/>
                </a:solidFill>
                <a:latin typeface="Calibri" pitchFamily="18"/>
                <a:ea typeface="Microsoft YaHei" pitchFamily="2"/>
                <a:cs typeface="Mangal" pitchFamily="2"/>
              </a:rPr>
              <a:t>"/&gt; </a:t>
            </a:r>
            <a:br>
              <a:rPr lang="fr-FR" sz="1400" b="1" i="0" u="none" strike="noStrike" kern="1200" spc="0" baseline="0" dirty="0">
                <a:ln>
                  <a:noFill/>
                </a:ln>
                <a:solidFill>
                  <a:schemeClr val="bg1"/>
                </a:solidFill>
                <a:latin typeface="Calibri" pitchFamily="18"/>
                <a:ea typeface="Microsoft YaHei" pitchFamily="2"/>
                <a:cs typeface="Mangal" pitchFamily="2"/>
              </a:rPr>
            </a:br>
            <a:r>
              <a:rPr lang="fr-FR" sz="1400" b="1" i="0" u="none" strike="noStrike" kern="1200" spc="0" baseline="0" dirty="0">
                <a:ln>
                  <a:noFill/>
                </a:ln>
                <a:solidFill>
                  <a:schemeClr val="bg1"/>
                </a:solidFill>
                <a:latin typeface="Calibri" pitchFamily="18"/>
                <a:ea typeface="Microsoft YaHei" pitchFamily="2"/>
                <a:cs typeface="Mangal" pitchFamily="2"/>
              </a:rPr>
              <a:t>            &lt;</a:t>
            </a:r>
            <a:r>
              <a:rPr lang="fr-FR" sz="1400" b="1" i="0" u="none" strike="noStrike" kern="1200" spc="0" baseline="0" dirty="0" err="1">
                <a:ln>
                  <a:noFill/>
                </a:ln>
                <a:solidFill>
                  <a:schemeClr val="bg1"/>
                </a:solidFill>
                <a:latin typeface="Calibri" pitchFamily="18"/>
                <a:ea typeface="Microsoft YaHei" pitchFamily="2"/>
                <a:cs typeface="Mangal" pitchFamily="2"/>
              </a:rPr>
              <a:t>repeat</a:t>
            </a:r>
            <a:r>
              <a:rPr lang="fr-FR" sz="1400" b="1" i="0" u="none" strike="noStrike" kern="1200" spc="0" baseline="0" dirty="0">
                <a:ln>
                  <a:noFill/>
                </a:ln>
                <a:solidFill>
                  <a:schemeClr val="bg1"/>
                </a:solidFill>
                <a:latin typeface="Calibri" pitchFamily="18"/>
                <a:ea typeface="Microsoft YaHei" pitchFamily="2"/>
                <a:cs typeface="Mangal" pitchFamily="2"/>
              </a:rPr>
              <a:t> </a:t>
            </a:r>
            <a:r>
              <a:rPr lang="fr-FR" sz="1400" b="1" i="0" u="none" strike="noStrike" kern="1200" spc="0" baseline="0" dirty="0" err="1">
                <a:ln>
                  <a:noFill/>
                </a:ln>
                <a:solidFill>
                  <a:schemeClr val="bg1"/>
                </a:solidFill>
                <a:latin typeface="Calibri" pitchFamily="18"/>
                <a:ea typeface="Microsoft YaHei" pitchFamily="2"/>
                <a:cs typeface="Mangal" pitchFamily="2"/>
              </a:rPr>
              <a:t>name</a:t>
            </a:r>
            <a:r>
              <a:rPr lang="fr-FR" sz="1400" b="1" i="0" u="none" strike="noStrike" kern="1200" spc="0" baseline="0" dirty="0">
                <a:ln>
                  <a:noFill/>
                </a:ln>
                <a:solidFill>
                  <a:schemeClr val="bg1"/>
                </a:solidFill>
                <a:latin typeface="Calibri" pitchFamily="18"/>
                <a:ea typeface="Microsoft YaHei" pitchFamily="2"/>
                <a:cs typeface="Mangal" pitchFamily="2"/>
              </a:rPr>
              <a:t>="</a:t>
            </a:r>
            <a:r>
              <a:rPr lang="fr-FR" sz="1400" b="1" i="0" u="none" strike="noStrike" kern="1200" spc="0" baseline="0" dirty="0" err="1">
                <a:ln>
                  <a:noFill/>
                </a:ln>
                <a:solidFill>
                  <a:schemeClr val="bg1"/>
                </a:solidFill>
                <a:latin typeface="Calibri" pitchFamily="18"/>
                <a:ea typeface="Microsoft YaHei" pitchFamily="2"/>
                <a:cs typeface="Mangal" pitchFamily="2"/>
              </a:rPr>
              <a:t>queries</a:t>
            </a:r>
            <a:r>
              <a:rPr lang="fr-FR" sz="1400" b="1" i="0" u="none" strike="noStrike" kern="1200" spc="0" baseline="0" dirty="0">
                <a:ln>
                  <a:noFill/>
                </a:ln>
                <a:solidFill>
                  <a:schemeClr val="bg1"/>
                </a:solidFill>
                <a:latin typeface="Calibri" pitchFamily="18"/>
                <a:ea typeface="Microsoft YaHei" pitchFamily="2"/>
                <a:cs typeface="Mangal" pitchFamily="2"/>
              </a:rPr>
              <a:t>" </a:t>
            </a:r>
            <a:r>
              <a:rPr lang="fr-FR" sz="1400" b="1" i="0" u="none" strike="noStrike" kern="1200" spc="0" baseline="0" dirty="0" err="1">
                <a:ln>
                  <a:noFill/>
                </a:ln>
                <a:solidFill>
                  <a:schemeClr val="bg1"/>
                </a:solidFill>
                <a:latin typeface="Calibri" pitchFamily="18"/>
                <a:ea typeface="Microsoft YaHei" pitchFamily="2"/>
                <a:cs typeface="Mangal" pitchFamily="2"/>
              </a:rPr>
              <a:t>title</a:t>
            </a:r>
            <a:r>
              <a:rPr lang="fr-FR" sz="1400" b="1" i="0" u="none" strike="noStrike" kern="1200" spc="0" baseline="0" dirty="0">
                <a:ln>
                  <a:noFill/>
                </a:ln>
                <a:solidFill>
                  <a:schemeClr val="bg1"/>
                </a:solidFill>
                <a:latin typeface="Calibri" pitchFamily="18"/>
                <a:ea typeface="Microsoft YaHei" pitchFamily="2"/>
                <a:cs typeface="Mangal" pitchFamily="2"/>
              </a:rPr>
              <a:t>="</a:t>
            </a:r>
            <a:r>
              <a:rPr lang="fr-FR" sz="1400" b="1" i="0" u="none" strike="noStrike" kern="1200" spc="0" baseline="0" dirty="0" err="1">
                <a:ln>
                  <a:noFill/>
                </a:ln>
                <a:solidFill>
                  <a:schemeClr val="bg1"/>
                </a:solidFill>
                <a:latin typeface="Calibri" pitchFamily="18"/>
                <a:ea typeface="Microsoft YaHei" pitchFamily="2"/>
                <a:cs typeface="Mangal" pitchFamily="2"/>
              </a:rPr>
              <a:t>Dataset</a:t>
            </a:r>
            <a:r>
              <a:rPr lang="fr-FR" sz="1400" b="1" i="0" u="none" strike="noStrike" kern="1200" spc="0" baseline="0" dirty="0">
                <a:ln>
                  <a:noFill/>
                </a:ln>
                <a:solidFill>
                  <a:schemeClr val="bg1"/>
                </a:solidFill>
                <a:latin typeface="Calibri" pitchFamily="18"/>
                <a:ea typeface="Microsoft YaHei" pitchFamily="2"/>
                <a:cs typeface="Mangal" pitchFamily="2"/>
              </a:rPr>
              <a:t>"&gt; </a:t>
            </a:r>
            <a:br>
              <a:rPr lang="fr-FR" sz="1400" b="1" i="0" u="none" strike="noStrike" kern="1200" spc="0" baseline="0" dirty="0">
                <a:ln>
                  <a:noFill/>
                </a:ln>
                <a:solidFill>
                  <a:schemeClr val="bg1"/>
                </a:solidFill>
                <a:latin typeface="Calibri" pitchFamily="18"/>
                <a:ea typeface="Microsoft YaHei" pitchFamily="2"/>
                <a:cs typeface="Mangal" pitchFamily="2"/>
              </a:rPr>
            </a:br>
            <a:r>
              <a:rPr lang="fr-FR" sz="1400" b="1" i="0" u="none" strike="noStrike" kern="1200" spc="0" baseline="0" dirty="0">
                <a:ln>
                  <a:noFill/>
                </a:ln>
                <a:solidFill>
                  <a:schemeClr val="bg1"/>
                </a:solidFill>
                <a:latin typeface="Calibri" pitchFamily="18"/>
                <a:ea typeface="Microsoft YaHei" pitchFamily="2"/>
                <a:cs typeface="Mangal" pitchFamily="2"/>
              </a:rPr>
              <a:t>                     &lt;</a:t>
            </a:r>
            <a:r>
              <a:rPr lang="fr-FR" sz="1400" b="1" i="0" u="none" strike="noStrike" kern="1200" spc="0" baseline="0" dirty="0" err="1">
                <a:ln>
                  <a:noFill/>
                </a:ln>
                <a:solidFill>
                  <a:schemeClr val="bg1"/>
                </a:solidFill>
                <a:latin typeface="Calibri" pitchFamily="18"/>
                <a:ea typeface="Microsoft YaHei" pitchFamily="2"/>
                <a:cs typeface="Mangal" pitchFamily="2"/>
              </a:rPr>
              <a:t>param</a:t>
            </a:r>
            <a:r>
              <a:rPr lang="fr-FR" sz="1400" b="1" i="0" u="none" strike="noStrike" kern="1200" spc="0" baseline="0" dirty="0">
                <a:ln>
                  <a:noFill/>
                </a:ln>
                <a:solidFill>
                  <a:schemeClr val="bg1"/>
                </a:solidFill>
                <a:latin typeface="Calibri" pitchFamily="18"/>
                <a:ea typeface="Microsoft YaHei" pitchFamily="2"/>
                <a:cs typeface="Mangal" pitchFamily="2"/>
              </a:rPr>
              <a:t> </a:t>
            </a:r>
            <a:r>
              <a:rPr lang="fr-FR" sz="1400" b="1" i="0" u="none" strike="noStrike" kern="1200" spc="0" baseline="0" dirty="0" err="1">
                <a:ln>
                  <a:noFill/>
                </a:ln>
                <a:solidFill>
                  <a:schemeClr val="bg1"/>
                </a:solidFill>
                <a:latin typeface="Calibri" pitchFamily="18"/>
                <a:ea typeface="Microsoft YaHei" pitchFamily="2"/>
                <a:cs typeface="Mangal" pitchFamily="2"/>
              </a:rPr>
              <a:t>name</a:t>
            </a:r>
            <a:r>
              <a:rPr lang="fr-FR" sz="1400" b="1" i="0" u="none" strike="noStrike" kern="1200" spc="0" baseline="0" dirty="0">
                <a:ln>
                  <a:noFill/>
                </a:ln>
                <a:solidFill>
                  <a:schemeClr val="bg1"/>
                </a:solidFill>
                <a:latin typeface="Calibri" pitchFamily="18"/>
                <a:ea typeface="Microsoft YaHei" pitchFamily="2"/>
                <a:cs typeface="Mangal" pitchFamily="2"/>
              </a:rPr>
              <a:t>="</a:t>
            </a:r>
            <a:r>
              <a:rPr lang="fr-FR" sz="1400" b="1" i="0" u="none" strike="noStrike" kern="1200" spc="0" baseline="0" dirty="0" err="1">
                <a:ln>
                  <a:noFill/>
                </a:ln>
                <a:solidFill>
                  <a:schemeClr val="bg1"/>
                </a:solidFill>
                <a:latin typeface="Calibri" pitchFamily="18"/>
                <a:ea typeface="Microsoft YaHei" pitchFamily="2"/>
                <a:cs typeface="Mangal" pitchFamily="2"/>
              </a:rPr>
              <a:t>inputs_count</a:t>
            </a:r>
            <a:r>
              <a:rPr lang="fr-FR" sz="1400" b="1" i="0" u="none" strike="noStrike" kern="1200" spc="0" baseline="0" dirty="0">
                <a:ln>
                  <a:noFill/>
                </a:ln>
                <a:solidFill>
                  <a:schemeClr val="bg1"/>
                </a:solidFill>
                <a:latin typeface="Calibri" pitchFamily="18"/>
                <a:ea typeface="Microsoft YaHei" pitchFamily="2"/>
                <a:cs typeface="Mangal" pitchFamily="2"/>
              </a:rPr>
              <a:t>" type="data" format="tab" label="</a:t>
            </a:r>
            <a:r>
              <a:rPr lang="fr-FR" sz="1400" b="1" i="0" u="none" strike="noStrike" kern="1200" spc="0" baseline="0" dirty="0" err="1">
                <a:ln>
                  <a:noFill/>
                </a:ln>
                <a:solidFill>
                  <a:schemeClr val="bg1"/>
                </a:solidFill>
                <a:latin typeface="Calibri" pitchFamily="18"/>
                <a:ea typeface="Microsoft YaHei" pitchFamily="2"/>
                <a:cs typeface="Mangal" pitchFamily="2"/>
              </a:rPr>
              <a:t>Other</a:t>
            </a:r>
            <a:r>
              <a:rPr lang="fr-FR" sz="1400" b="1" i="0" u="none" strike="noStrike" kern="1200" spc="0" baseline="0" dirty="0">
                <a:ln>
                  <a:noFill/>
                </a:ln>
                <a:solidFill>
                  <a:schemeClr val="bg1"/>
                </a:solidFill>
                <a:latin typeface="Calibri" pitchFamily="18"/>
                <a:ea typeface="Microsoft YaHei" pitchFamily="2"/>
                <a:cs typeface="Mangal" pitchFamily="2"/>
              </a:rPr>
              <a:t> </a:t>
            </a:r>
            <a:r>
              <a:rPr lang="fr-FR" sz="1400" b="1" i="0" u="none" strike="noStrike" kern="1200" spc="0" baseline="0" dirty="0" err="1">
                <a:ln>
                  <a:noFill/>
                </a:ln>
                <a:solidFill>
                  <a:schemeClr val="bg1"/>
                </a:solidFill>
                <a:latin typeface="Calibri" pitchFamily="18"/>
                <a:ea typeface="Microsoft YaHei" pitchFamily="2"/>
                <a:cs typeface="Mangal" pitchFamily="2"/>
              </a:rPr>
              <a:t>htseq</a:t>
            </a:r>
            <a:r>
              <a:rPr lang="fr-FR" sz="1400" b="1" i="0" u="none" strike="noStrike" kern="1200" spc="0" baseline="0" dirty="0">
                <a:ln>
                  <a:noFill/>
                </a:ln>
                <a:solidFill>
                  <a:schemeClr val="bg1"/>
                </a:solidFill>
                <a:latin typeface="Calibri" pitchFamily="18"/>
                <a:ea typeface="Microsoft YaHei" pitchFamily="2"/>
                <a:cs typeface="Mangal" pitchFamily="2"/>
              </a:rPr>
              <a:t> count files" /&gt; </a:t>
            </a:r>
            <a:br>
              <a:rPr lang="fr-FR" sz="1400" b="1" i="0" u="none" strike="noStrike" kern="1200" spc="0" baseline="0" dirty="0">
                <a:ln>
                  <a:noFill/>
                </a:ln>
                <a:solidFill>
                  <a:schemeClr val="bg1"/>
                </a:solidFill>
                <a:latin typeface="Calibri" pitchFamily="18"/>
                <a:ea typeface="Microsoft YaHei" pitchFamily="2"/>
                <a:cs typeface="Mangal" pitchFamily="2"/>
              </a:rPr>
            </a:br>
            <a:r>
              <a:rPr lang="fr-FR" sz="1400" b="1" i="0" u="none" strike="noStrike" kern="1200" spc="0" baseline="0" dirty="0">
                <a:ln>
                  <a:noFill/>
                </a:ln>
                <a:solidFill>
                  <a:schemeClr val="bg1"/>
                </a:solidFill>
                <a:latin typeface="Calibri" pitchFamily="18"/>
                <a:ea typeface="Microsoft YaHei" pitchFamily="2"/>
                <a:cs typeface="Mangal" pitchFamily="2"/>
              </a:rPr>
              <a:t>                     &lt;</a:t>
            </a:r>
            <a:r>
              <a:rPr lang="fr-FR" sz="1400" b="1" i="0" u="none" strike="noStrike" kern="1200" spc="0" baseline="0" dirty="0" err="1">
                <a:ln>
                  <a:noFill/>
                </a:ln>
                <a:solidFill>
                  <a:schemeClr val="bg1"/>
                </a:solidFill>
                <a:latin typeface="Calibri" pitchFamily="18"/>
                <a:ea typeface="Microsoft YaHei" pitchFamily="2"/>
                <a:cs typeface="Mangal" pitchFamily="2"/>
              </a:rPr>
              <a:t>param</a:t>
            </a:r>
            <a:r>
              <a:rPr lang="fr-FR" sz="1400" b="1" i="0" u="none" strike="noStrike" kern="1200" spc="0" baseline="0" dirty="0">
                <a:ln>
                  <a:noFill/>
                </a:ln>
                <a:solidFill>
                  <a:schemeClr val="bg1"/>
                </a:solidFill>
                <a:latin typeface="Calibri" pitchFamily="18"/>
                <a:ea typeface="Microsoft YaHei" pitchFamily="2"/>
                <a:cs typeface="Mangal" pitchFamily="2"/>
              </a:rPr>
              <a:t> </a:t>
            </a:r>
            <a:r>
              <a:rPr lang="fr-FR" sz="1400" b="1" i="0" u="none" strike="noStrike" kern="1200" spc="0" baseline="0" dirty="0" err="1">
                <a:ln>
                  <a:noFill/>
                </a:ln>
                <a:solidFill>
                  <a:schemeClr val="bg1"/>
                </a:solidFill>
                <a:latin typeface="Calibri" pitchFamily="18"/>
                <a:ea typeface="Microsoft YaHei" pitchFamily="2"/>
                <a:cs typeface="Mangal" pitchFamily="2"/>
              </a:rPr>
              <a:t>name</a:t>
            </a:r>
            <a:r>
              <a:rPr lang="fr-FR" sz="1400" b="1" i="0" u="none" strike="noStrike" kern="1200" spc="0" baseline="0" dirty="0">
                <a:ln>
                  <a:noFill/>
                </a:ln>
                <a:solidFill>
                  <a:schemeClr val="bg1"/>
                </a:solidFill>
                <a:latin typeface="Calibri" pitchFamily="18"/>
                <a:ea typeface="Microsoft YaHei" pitchFamily="2"/>
                <a:cs typeface="Mangal" pitchFamily="2"/>
              </a:rPr>
              <a:t>="</a:t>
            </a:r>
            <a:r>
              <a:rPr lang="fr-FR" sz="1400" b="1" i="0" u="none" strike="noStrike" kern="1200" spc="0" baseline="0" dirty="0" err="1">
                <a:ln>
                  <a:noFill/>
                </a:ln>
                <a:solidFill>
                  <a:schemeClr val="bg1"/>
                </a:solidFill>
                <a:latin typeface="Calibri" pitchFamily="18"/>
                <a:ea typeface="Microsoft YaHei" pitchFamily="2"/>
                <a:cs typeface="Mangal" pitchFamily="2"/>
              </a:rPr>
              <a:t>names</a:t>
            </a:r>
            <a:r>
              <a:rPr lang="fr-FR" sz="1400" b="1" i="0" u="none" strike="noStrike" kern="1200" spc="0" baseline="0" dirty="0">
                <a:ln>
                  <a:noFill/>
                </a:ln>
                <a:solidFill>
                  <a:schemeClr val="bg1"/>
                </a:solidFill>
                <a:latin typeface="Calibri" pitchFamily="18"/>
                <a:ea typeface="Microsoft YaHei" pitchFamily="2"/>
                <a:cs typeface="Mangal" pitchFamily="2"/>
              </a:rPr>
              <a:t>" size="20" type="</a:t>
            </a:r>
            <a:r>
              <a:rPr lang="fr-FR" sz="1400" b="1" i="0" u="none" strike="noStrike" kern="1200" spc="0" baseline="0" dirty="0" err="1">
                <a:ln>
                  <a:noFill/>
                </a:ln>
                <a:solidFill>
                  <a:schemeClr val="bg1"/>
                </a:solidFill>
                <a:latin typeface="Calibri" pitchFamily="18"/>
                <a:ea typeface="Microsoft YaHei" pitchFamily="2"/>
                <a:cs typeface="Mangal" pitchFamily="2"/>
              </a:rPr>
              <a:t>text</a:t>
            </a:r>
            <a:r>
              <a:rPr lang="fr-FR" sz="1400" b="1" i="0" u="none" strike="noStrike" kern="1200" spc="0" baseline="0" dirty="0">
                <a:ln>
                  <a:noFill/>
                </a:ln>
                <a:solidFill>
                  <a:schemeClr val="bg1"/>
                </a:solidFill>
                <a:latin typeface="Calibri" pitchFamily="18"/>
                <a:ea typeface="Microsoft YaHei" pitchFamily="2"/>
                <a:cs typeface="Mangal" pitchFamily="2"/>
              </a:rPr>
              <a:t>" value="" label="</a:t>
            </a:r>
            <a:r>
              <a:rPr lang="fr-FR" sz="1400" b="1" i="0" u="none" strike="noStrike" kern="1200" spc="0" baseline="0" dirty="0" err="1">
                <a:ln>
                  <a:noFill/>
                </a:ln>
                <a:solidFill>
                  <a:schemeClr val="bg1"/>
                </a:solidFill>
                <a:latin typeface="Calibri" pitchFamily="18"/>
                <a:ea typeface="Microsoft YaHei" pitchFamily="2"/>
                <a:cs typeface="Mangal" pitchFamily="2"/>
              </a:rPr>
              <a:t>htseq</a:t>
            </a:r>
            <a:r>
              <a:rPr lang="fr-FR" sz="1400" b="1" i="0" u="none" strike="noStrike" kern="1200" spc="0" baseline="0" dirty="0">
                <a:ln>
                  <a:noFill/>
                </a:ln>
                <a:solidFill>
                  <a:schemeClr val="bg1"/>
                </a:solidFill>
                <a:latin typeface="Calibri" pitchFamily="18"/>
                <a:ea typeface="Microsoft YaHei" pitchFamily="2"/>
                <a:cs typeface="Mangal" pitchFamily="2"/>
              </a:rPr>
              <a:t> count file </a:t>
            </a:r>
            <a:r>
              <a:rPr lang="fr-FR" sz="1400" b="1" i="0" u="none" strike="noStrike" kern="1200" spc="0" baseline="0" dirty="0" err="1">
                <a:ln>
                  <a:noFill/>
                </a:ln>
                <a:solidFill>
                  <a:schemeClr val="bg1"/>
                </a:solidFill>
                <a:latin typeface="Calibri" pitchFamily="18"/>
                <a:ea typeface="Microsoft YaHei" pitchFamily="2"/>
                <a:cs typeface="Mangal" pitchFamily="2"/>
              </a:rPr>
              <a:t>name</a:t>
            </a:r>
            <a:r>
              <a:rPr lang="fr-FR" sz="1400" b="1" i="0" u="none" strike="noStrike" kern="1200" spc="0" baseline="0" dirty="0">
                <a:ln>
                  <a:noFill/>
                </a:ln>
                <a:solidFill>
                  <a:schemeClr val="bg1"/>
                </a:solidFill>
                <a:latin typeface="Calibri" pitchFamily="18"/>
                <a:ea typeface="Microsoft YaHei" pitchFamily="2"/>
                <a:cs typeface="Mangal" pitchFamily="2"/>
              </a:rPr>
              <a:t>"/&gt; </a:t>
            </a:r>
            <a:br>
              <a:rPr lang="fr-FR" sz="1400" b="1" i="0" u="none" strike="noStrike" kern="1200" spc="0" baseline="0" dirty="0">
                <a:ln>
                  <a:noFill/>
                </a:ln>
                <a:solidFill>
                  <a:schemeClr val="bg1"/>
                </a:solidFill>
                <a:latin typeface="Calibri" pitchFamily="18"/>
                <a:ea typeface="Microsoft YaHei" pitchFamily="2"/>
                <a:cs typeface="Mangal" pitchFamily="2"/>
              </a:rPr>
            </a:br>
            <a:r>
              <a:rPr lang="fr-FR" sz="1400" b="1" i="0" u="none" strike="noStrike" kern="1200" spc="0" baseline="0" dirty="0">
                <a:ln>
                  <a:noFill/>
                </a:ln>
                <a:solidFill>
                  <a:schemeClr val="bg1"/>
                </a:solidFill>
                <a:latin typeface="Calibri" pitchFamily="18"/>
                <a:ea typeface="Microsoft YaHei" pitchFamily="2"/>
                <a:cs typeface="Mangal" pitchFamily="2"/>
              </a:rPr>
              <a:t>            &lt;/</a:t>
            </a:r>
            <a:r>
              <a:rPr lang="fr-FR" sz="1400" b="1" i="0" u="none" strike="noStrike" kern="1200" spc="0" baseline="0" dirty="0" err="1">
                <a:ln>
                  <a:noFill/>
                </a:ln>
                <a:solidFill>
                  <a:schemeClr val="bg1"/>
                </a:solidFill>
                <a:latin typeface="Calibri" pitchFamily="18"/>
                <a:ea typeface="Microsoft YaHei" pitchFamily="2"/>
                <a:cs typeface="Mangal" pitchFamily="2"/>
              </a:rPr>
              <a:t>repeat</a:t>
            </a:r>
            <a:r>
              <a:rPr lang="fr-FR" sz="1400" b="1" i="0" u="none" strike="noStrike" kern="1200" spc="0" baseline="0" dirty="0">
                <a:ln>
                  <a:noFill/>
                </a:ln>
                <a:solidFill>
                  <a:schemeClr val="bg1"/>
                </a:solidFill>
                <a:latin typeface="Calibri" pitchFamily="18"/>
                <a:ea typeface="Microsoft YaHei" pitchFamily="2"/>
                <a:cs typeface="Mangal" pitchFamily="2"/>
              </a:rPr>
              <a:t>&gt; </a:t>
            </a:r>
            <a:r>
              <a:rPr lang="fr-FR" sz="1400" b="0" i="0" u="none" strike="noStrike" kern="1200" spc="0" baseline="0" dirty="0">
                <a:ln>
                  <a:noFill/>
                </a:ln>
                <a:solidFill>
                  <a:schemeClr val="bg1"/>
                </a:solidFill>
                <a:latin typeface="Calibri" pitchFamily="18"/>
                <a:ea typeface="Microsoft YaHei" pitchFamily="2"/>
                <a:cs typeface="Mangal" pitchFamily="2"/>
              </a:rPr>
              <a:t/>
            </a:r>
            <a:br>
              <a:rPr lang="fr-FR" sz="1400" b="0" i="0" u="none" strike="noStrike" kern="1200" spc="0" baseline="0" dirty="0">
                <a:ln>
                  <a:noFill/>
                </a:ln>
                <a:solidFill>
                  <a:schemeClr val="bg1"/>
                </a:solidFill>
                <a:latin typeface="Calibri" pitchFamily="18"/>
                <a:ea typeface="Microsoft YaHei" pitchFamily="2"/>
                <a:cs typeface="Mangal" pitchFamily="2"/>
              </a:rPr>
            </a:br>
            <a:endParaRPr lang="fr-FR" sz="1400" b="0" i="0" u="none" strike="noStrike" kern="1200" spc="0" baseline="0" dirty="0">
              <a:ln>
                <a:noFill/>
              </a:ln>
              <a:solidFill>
                <a:schemeClr val="bg1"/>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1980"/>
            </a:pPr>
            <a:r>
              <a:rPr lang="en-US" sz="1400" b="0" i="0" u="none" strike="noStrike" kern="1200" spc="0" baseline="0" dirty="0">
                <a:ln>
                  <a:noFill/>
                </a:ln>
                <a:solidFill>
                  <a:schemeClr val="bg1"/>
                </a:solidFill>
                <a:latin typeface="Calibri" pitchFamily="18"/>
                <a:ea typeface="Microsoft YaHei" pitchFamily="2"/>
                <a:cs typeface="Mangal" pitchFamily="2"/>
              </a:rPr>
              <a:t>1 - </a:t>
            </a:r>
            <a:r>
              <a:rPr lang="en-US" sz="1400" b="0" i="0" u="none" strike="noStrike" kern="1200" spc="0" baseline="0" dirty="0" err="1">
                <a:ln>
                  <a:noFill/>
                </a:ln>
                <a:solidFill>
                  <a:schemeClr val="bg1"/>
                </a:solidFill>
                <a:latin typeface="Calibri" pitchFamily="18"/>
                <a:ea typeface="Microsoft YaHei" pitchFamily="2"/>
                <a:cs typeface="Mangal" pitchFamily="2"/>
              </a:rPr>
              <a:t>Répéter</a:t>
            </a:r>
            <a:r>
              <a:rPr lang="en-US" sz="1400" b="0" i="0" u="none" strike="noStrike" kern="1200" spc="0" baseline="0" dirty="0">
                <a:ln>
                  <a:noFill/>
                </a:ln>
                <a:solidFill>
                  <a:schemeClr val="bg1"/>
                </a:solidFill>
                <a:latin typeface="Calibri" pitchFamily="18"/>
                <a:ea typeface="Microsoft YaHei" pitchFamily="2"/>
                <a:cs typeface="Mangal" pitchFamily="2"/>
              </a:rPr>
              <a:t> un </a:t>
            </a:r>
            <a:r>
              <a:rPr lang="en-US" sz="1400" b="0" i="0" u="none" strike="noStrike" kern="1200" spc="0" baseline="0" dirty="0" err="1">
                <a:ln>
                  <a:noFill/>
                </a:ln>
                <a:solidFill>
                  <a:schemeClr val="bg1"/>
                </a:solidFill>
                <a:latin typeface="Calibri" pitchFamily="18"/>
                <a:ea typeface="Microsoft YaHei" pitchFamily="2"/>
                <a:cs typeface="Mangal" pitchFamily="2"/>
              </a:rPr>
              <a:t>paramètre</a:t>
            </a:r>
            <a:r>
              <a:rPr lang="en-US" sz="1400" b="0" i="0" u="none" strike="noStrike" kern="1200" spc="0" baseline="0" dirty="0">
                <a:ln>
                  <a:noFill/>
                </a:ln>
                <a:solidFill>
                  <a:schemeClr val="bg1"/>
                </a:solidFill>
                <a:latin typeface="Calibri" pitchFamily="18"/>
                <a:ea typeface="Microsoft YaHei" pitchFamily="2"/>
                <a:cs typeface="Mangal" pitchFamily="2"/>
              </a:rPr>
              <a:t>  </a:t>
            </a:r>
            <a:r>
              <a:rPr lang="en-US" sz="1400" b="0" i="0" u="none" strike="noStrike" kern="1200" spc="0" baseline="0" dirty="0" err="1">
                <a:ln>
                  <a:noFill/>
                </a:ln>
                <a:solidFill>
                  <a:schemeClr val="bg1"/>
                </a:solidFill>
                <a:latin typeface="Calibri" pitchFamily="18"/>
                <a:ea typeface="Microsoft YaHei" pitchFamily="2"/>
                <a:cs typeface="Mangal" pitchFamily="2"/>
              </a:rPr>
              <a:t>dans</a:t>
            </a:r>
            <a:r>
              <a:rPr lang="en-US" sz="1400" b="0" i="0" u="none" strike="noStrike" kern="1200" spc="0" baseline="0" dirty="0">
                <a:ln>
                  <a:noFill/>
                </a:ln>
                <a:solidFill>
                  <a:schemeClr val="bg1"/>
                </a:solidFill>
                <a:latin typeface="Calibri" pitchFamily="18"/>
                <a:ea typeface="Microsoft YaHei" pitchFamily="2"/>
                <a:cs typeface="Mangal" pitchFamily="2"/>
              </a:rPr>
              <a:t> le tag &lt;command&gt; du XML :</a:t>
            </a:r>
          </a:p>
          <a:p>
            <a:pPr marL="0" marR="0" lvl="0" indent="0" algn="l" rtl="0" hangingPunct="1">
              <a:lnSpc>
                <a:spcPct val="100000"/>
              </a:lnSpc>
              <a:spcBef>
                <a:spcPts val="0"/>
              </a:spcBef>
              <a:spcAft>
                <a:spcPts val="0"/>
              </a:spcAft>
              <a:buNone/>
              <a:tabLst/>
              <a:defRPr sz="1980"/>
            </a:pPr>
            <a:endParaRPr lang="en-US" sz="1400" b="0" i="0" u="none" strike="noStrike" kern="1200" spc="0" baseline="0" dirty="0">
              <a:ln>
                <a:noFill/>
              </a:ln>
              <a:solidFill>
                <a:schemeClr val="bg1"/>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1980"/>
            </a:pPr>
            <a:r>
              <a:rPr lang="fr-FR" sz="1400" b="1" i="0" u="none" strike="noStrike" kern="1200" spc="0" baseline="0" dirty="0">
                <a:ln>
                  <a:noFill/>
                </a:ln>
                <a:solidFill>
                  <a:schemeClr val="bg1"/>
                </a:solidFill>
                <a:latin typeface="Calibri" pitchFamily="18"/>
                <a:ea typeface="Microsoft YaHei" pitchFamily="2"/>
                <a:cs typeface="Mangal" pitchFamily="2"/>
              </a:rPr>
              <a:t>&lt;command </a:t>
            </a:r>
            <a:r>
              <a:rPr lang="fr-FR" sz="1400" b="1" i="0" u="none" strike="noStrike" kern="1200" spc="0" baseline="0" dirty="0" err="1">
                <a:ln>
                  <a:noFill/>
                </a:ln>
                <a:solidFill>
                  <a:schemeClr val="bg1"/>
                </a:solidFill>
                <a:latin typeface="Calibri" pitchFamily="18"/>
                <a:ea typeface="Microsoft YaHei" pitchFamily="2"/>
                <a:cs typeface="Mangal" pitchFamily="2"/>
              </a:rPr>
              <a:t>interpreter</a:t>
            </a:r>
            <a:r>
              <a:rPr lang="fr-FR" sz="1400" b="1" i="0" u="none" strike="noStrike" kern="1200" spc="0" baseline="0" dirty="0">
                <a:ln>
                  <a:noFill/>
                </a:ln>
                <a:solidFill>
                  <a:schemeClr val="bg1"/>
                </a:solidFill>
                <a:latin typeface="Calibri" pitchFamily="18"/>
                <a:ea typeface="Microsoft YaHei" pitchFamily="2"/>
                <a:cs typeface="Mangal" pitchFamily="2"/>
              </a:rPr>
              <a:t>="perl"&gt;sm_htseqcount_merge.pl </a:t>
            </a:r>
            <a:br>
              <a:rPr lang="fr-FR" sz="1400" b="1" i="0" u="none" strike="noStrike" kern="1200" spc="0" baseline="0" dirty="0">
                <a:ln>
                  <a:noFill/>
                </a:ln>
                <a:solidFill>
                  <a:schemeClr val="bg1"/>
                </a:solidFill>
                <a:latin typeface="Calibri" pitchFamily="18"/>
                <a:ea typeface="Microsoft YaHei" pitchFamily="2"/>
                <a:cs typeface="Mangal" pitchFamily="2"/>
              </a:rPr>
            </a:br>
            <a:r>
              <a:rPr lang="fr-FR" sz="1400" b="1" i="0" u="none" strike="noStrike" kern="1200" spc="0" baseline="0" dirty="0">
                <a:ln>
                  <a:noFill/>
                </a:ln>
                <a:solidFill>
                  <a:schemeClr val="bg1"/>
                </a:solidFill>
                <a:latin typeface="Calibri" pitchFamily="18"/>
                <a:ea typeface="Microsoft YaHei" pitchFamily="2"/>
                <a:cs typeface="Mangal" pitchFamily="2"/>
              </a:rPr>
              <a:t>…     #for $q in $</a:t>
            </a:r>
            <a:r>
              <a:rPr lang="fr-FR" sz="1400" b="1" i="0" u="none" strike="noStrike" kern="1200" spc="0" baseline="0" dirty="0" err="1">
                <a:ln>
                  <a:noFill/>
                </a:ln>
                <a:solidFill>
                  <a:schemeClr val="bg1"/>
                </a:solidFill>
                <a:latin typeface="Calibri" pitchFamily="18"/>
                <a:ea typeface="Microsoft YaHei" pitchFamily="2"/>
                <a:cs typeface="Mangal" pitchFamily="2"/>
              </a:rPr>
              <a:t>queries</a:t>
            </a:r>
            <a:r>
              <a:rPr lang="fr-FR" sz="1400" b="1" i="0" u="none" strike="noStrike" kern="1200" spc="0" baseline="0" dirty="0">
                <a:ln>
                  <a:noFill/>
                </a:ln>
                <a:solidFill>
                  <a:schemeClr val="bg1"/>
                </a:solidFill>
                <a:latin typeface="Calibri" pitchFamily="18"/>
                <a:ea typeface="Microsoft YaHei" pitchFamily="2"/>
                <a:cs typeface="Mangal" pitchFamily="2"/>
              </a:rPr>
              <a:t> </a:t>
            </a:r>
            <a:br>
              <a:rPr lang="fr-FR" sz="1400" b="1" i="0" u="none" strike="noStrike" kern="1200" spc="0" baseline="0" dirty="0">
                <a:ln>
                  <a:noFill/>
                </a:ln>
                <a:solidFill>
                  <a:schemeClr val="bg1"/>
                </a:solidFill>
                <a:latin typeface="Calibri" pitchFamily="18"/>
                <a:ea typeface="Microsoft YaHei" pitchFamily="2"/>
                <a:cs typeface="Mangal" pitchFamily="2"/>
              </a:rPr>
            </a:br>
            <a:r>
              <a:rPr lang="fr-FR" sz="1400" b="1" i="0" u="none" strike="noStrike" kern="1200" spc="0" baseline="0" dirty="0">
                <a:ln>
                  <a:noFill/>
                </a:ln>
                <a:solidFill>
                  <a:schemeClr val="bg1"/>
                </a:solidFill>
                <a:latin typeface="Calibri" pitchFamily="18"/>
                <a:ea typeface="Microsoft YaHei" pitchFamily="2"/>
                <a:cs typeface="Mangal" pitchFamily="2"/>
              </a:rPr>
              <a:t>         ${q.</a:t>
            </a:r>
            <a:r>
              <a:rPr lang="fr-FR" sz="1400" b="1" i="0" u="none" strike="noStrike" kern="1200" spc="0" baseline="0" dirty="0" err="1">
                <a:ln>
                  <a:noFill/>
                </a:ln>
                <a:solidFill>
                  <a:schemeClr val="bg1"/>
                </a:solidFill>
                <a:latin typeface="Calibri" pitchFamily="18"/>
                <a:ea typeface="Microsoft YaHei" pitchFamily="2"/>
                <a:cs typeface="Mangal" pitchFamily="2"/>
              </a:rPr>
              <a:t>inputs_count</a:t>
            </a:r>
            <a:r>
              <a:rPr lang="fr-FR" sz="1400" b="1" i="0" u="none" strike="noStrike" kern="1200" spc="0" baseline="0" dirty="0">
                <a:ln>
                  <a:noFill/>
                </a:ln>
                <a:solidFill>
                  <a:schemeClr val="bg1"/>
                </a:solidFill>
                <a:latin typeface="Calibri" pitchFamily="18"/>
                <a:ea typeface="Microsoft YaHei" pitchFamily="2"/>
                <a:cs typeface="Mangal" pitchFamily="2"/>
              </a:rPr>
              <a:t>} </a:t>
            </a:r>
            <a:br>
              <a:rPr lang="fr-FR" sz="1400" b="1" i="0" u="none" strike="noStrike" kern="1200" spc="0" baseline="0" dirty="0">
                <a:ln>
                  <a:noFill/>
                </a:ln>
                <a:solidFill>
                  <a:schemeClr val="bg1"/>
                </a:solidFill>
                <a:latin typeface="Calibri" pitchFamily="18"/>
                <a:ea typeface="Microsoft YaHei" pitchFamily="2"/>
                <a:cs typeface="Mangal" pitchFamily="2"/>
              </a:rPr>
            </a:br>
            <a:r>
              <a:rPr lang="fr-FR" sz="1400" b="1" i="0" u="none" strike="noStrike" kern="1200" spc="0" baseline="0" dirty="0">
                <a:ln>
                  <a:noFill/>
                </a:ln>
                <a:solidFill>
                  <a:schemeClr val="bg1"/>
                </a:solidFill>
                <a:latin typeface="Calibri" pitchFamily="18"/>
                <a:ea typeface="Microsoft YaHei" pitchFamily="2"/>
                <a:cs typeface="Mangal" pitchFamily="2"/>
              </a:rPr>
              <a:t>         ${</a:t>
            </a:r>
            <a:r>
              <a:rPr lang="fr-FR" sz="1400" b="1" i="0" u="none" strike="noStrike" kern="1200" spc="0" baseline="0" dirty="0" err="1">
                <a:ln>
                  <a:noFill/>
                </a:ln>
                <a:solidFill>
                  <a:schemeClr val="bg1"/>
                </a:solidFill>
                <a:latin typeface="Calibri" pitchFamily="18"/>
                <a:ea typeface="Microsoft YaHei" pitchFamily="2"/>
                <a:cs typeface="Mangal" pitchFamily="2"/>
              </a:rPr>
              <a:t>q.names</a:t>
            </a:r>
            <a:r>
              <a:rPr lang="fr-FR" sz="1400" b="1" i="0" u="none" strike="noStrike" kern="1200" spc="0" baseline="0" dirty="0">
                <a:ln>
                  <a:noFill/>
                </a:ln>
                <a:solidFill>
                  <a:schemeClr val="bg1"/>
                </a:solidFill>
                <a:latin typeface="Calibri" pitchFamily="18"/>
                <a:ea typeface="Microsoft YaHei" pitchFamily="2"/>
                <a:cs typeface="Mangal" pitchFamily="2"/>
              </a:rPr>
              <a:t>} </a:t>
            </a:r>
            <a:br>
              <a:rPr lang="fr-FR" sz="1400" b="1" i="0" u="none" strike="noStrike" kern="1200" spc="0" baseline="0" dirty="0">
                <a:ln>
                  <a:noFill/>
                </a:ln>
                <a:solidFill>
                  <a:schemeClr val="bg1"/>
                </a:solidFill>
                <a:latin typeface="Calibri" pitchFamily="18"/>
                <a:ea typeface="Microsoft YaHei" pitchFamily="2"/>
                <a:cs typeface="Mangal" pitchFamily="2"/>
              </a:rPr>
            </a:br>
            <a:r>
              <a:rPr lang="fr-FR" sz="1400" b="1" i="0" u="none" strike="noStrike" kern="1200" spc="0" baseline="0" dirty="0">
                <a:ln>
                  <a:noFill/>
                </a:ln>
                <a:solidFill>
                  <a:schemeClr val="bg1"/>
                </a:solidFill>
                <a:latin typeface="Calibri" pitchFamily="18"/>
                <a:ea typeface="Microsoft YaHei" pitchFamily="2"/>
                <a:cs typeface="Mangal" pitchFamily="2"/>
              </a:rPr>
              <a:t>     #end for </a:t>
            </a:r>
            <a:br>
              <a:rPr lang="fr-FR" sz="1400" b="1" i="0" u="none" strike="noStrike" kern="1200" spc="0" baseline="0" dirty="0">
                <a:ln>
                  <a:noFill/>
                </a:ln>
                <a:solidFill>
                  <a:schemeClr val="bg1"/>
                </a:solidFill>
                <a:latin typeface="Calibri" pitchFamily="18"/>
                <a:ea typeface="Microsoft YaHei" pitchFamily="2"/>
                <a:cs typeface="Mangal" pitchFamily="2"/>
              </a:rPr>
            </a:br>
            <a:r>
              <a:rPr lang="fr-FR" sz="1400" b="1" i="0" u="none" strike="noStrike" kern="1200" spc="0" baseline="0" dirty="0">
                <a:ln>
                  <a:noFill/>
                </a:ln>
                <a:solidFill>
                  <a:schemeClr val="bg1"/>
                </a:solidFill>
                <a:latin typeface="Calibri" pitchFamily="18"/>
                <a:ea typeface="Microsoft YaHei" pitchFamily="2"/>
                <a:cs typeface="Mangal" pitchFamily="2"/>
              </a:rPr>
              <a:t>  &lt;/command&gt; </a:t>
            </a:r>
            <a:r>
              <a:rPr lang="fr-FR" sz="1400" b="0" i="0" u="none" strike="noStrike" kern="1200" spc="0" baseline="0" dirty="0">
                <a:ln>
                  <a:noFill/>
                </a:ln>
                <a:solidFill>
                  <a:schemeClr val="bg1"/>
                </a:solidFill>
                <a:latin typeface="Calibri" pitchFamily="18"/>
                <a:ea typeface="Microsoft YaHei" pitchFamily="2"/>
                <a:cs typeface="Mangal" pitchFamily="2"/>
              </a:rPr>
              <a:t/>
            </a:r>
            <a:br>
              <a:rPr lang="fr-FR" sz="1400" b="0" i="0" u="none" strike="noStrike" kern="1200" spc="0" baseline="0" dirty="0">
                <a:ln>
                  <a:noFill/>
                </a:ln>
                <a:solidFill>
                  <a:schemeClr val="bg1"/>
                </a:solidFill>
                <a:latin typeface="Calibri" pitchFamily="18"/>
                <a:ea typeface="Microsoft YaHei" pitchFamily="2"/>
                <a:cs typeface="Mangal" pitchFamily="2"/>
              </a:rPr>
            </a:br>
            <a:r>
              <a:rPr lang="fr-FR" sz="1400" b="0" i="0" u="none" strike="noStrike" kern="1200" spc="0" baseline="0" dirty="0">
                <a:ln>
                  <a:noFill/>
                </a:ln>
                <a:solidFill>
                  <a:schemeClr val="bg1"/>
                </a:solidFill>
                <a:latin typeface="Calibri" pitchFamily="18"/>
                <a:ea typeface="Microsoft YaHei" pitchFamily="2"/>
                <a:cs typeface="Mangal" pitchFamily="2"/>
              </a:rPr>
              <a:t>  </a:t>
            </a:r>
          </a:p>
        </p:txBody>
      </p:sp>
      <p:sp>
        <p:nvSpPr>
          <p:cNvPr id="4" name="Rectangle 22"/>
          <p:cNvSpPr/>
          <p:nvPr/>
        </p:nvSpPr>
        <p:spPr>
          <a:xfrm>
            <a:off x="515520" y="6259404"/>
            <a:ext cx="8335080" cy="561949"/>
          </a:xfrm>
          <a:prstGeom prst="rect">
            <a:avLst/>
          </a:prstGeom>
          <a:noFill/>
          <a:ln>
            <a:noFill/>
            <a:prstDash val="solid"/>
          </a:ln>
        </p:spPr>
        <p:txBody>
          <a:bodyPr vert="horz" wrap="square" lIns="91440" tIns="45720" rIns="91440" bIns="4572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defRPr sz="1980"/>
            </a:pPr>
            <a:r>
              <a:rPr lang="fr-FR" sz="1500" b="1" i="0" u="none" strike="noStrike" kern="1200" spc="0" baseline="0" dirty="0">
                <a:ln>
                  <a:noFill/>
                </a:ln>
                <a:solidFill>
                  <a:schemeClr val="bg1"/>
                </a:solidFill>
                <a:latin typeface="Calibri" pitchFamily="18"/>
                <a:ea typeface="Microsoft YaHei" pitchFamily="2"/>
                <a:cs typeface="Mangal" pitchFamily="2"/>
              </a:rPr>
              <a:t>Plus d’infos </a:t>
            </a:r>
            <a:r>
              <a:rPr lang="fr-FR" sz="1500" b="0" i="0" u="none" strike="noStrike" kern="1200" spc="0" baseline="0" dirty="0">
                <a:ln>
                  <a:noFill/>
                </a:ln>
                <a:solidFill>
                  <a:schemeClr val="bg1"/>
                </a:solidFill>
                <a:latin typeface="Calibri" pitchFamily="18"/>
                <a:ea typeface="Microsoft YaHei" pitchFamily="2"/>
                <a:cs typeface="Mangal" pitchFamily="2"/>
              </a:rPr>
              <a:t>: </a:t>
            </a:r>
            <a:r>
              <a:rPr lang="fr-FR" sz="1500" b="0" i="0" u="none" strike="noStrike" kern="1200" spc="0" baseline="0" dirty="0">
                <a:ln>
                  <a:noFill/>
                </a:ln>
                <a:solidFill>
                  <a:schemeClr val="bg1"/>
                </a:solidFill>
                <a:latin typeface="Calibri" pitchFamily="18"/>
                <a:ea typeface="Microsoft YaHei" pitchFamily="2"/>
                <a:cs typeface="Mangal" pitchFamily="2"/>
                <a:hlinkClick r:id="rId3"/>
              </a:rPr>
              <a:t>https://</a:t>
            </a:r>
            <a:r>
              <a:rPr lang="fr-FR" sz="1500" b="0" i="0" u="none" strike="noStrike" kern="1200" spc="0" baseline="0" dirty="0" smtClean="0">
                <a:ln>
                  <a:noFill/>
                </a:ln>
                <a:solidFill>
                  <a:schemeClr val="bg1"/>
                </a:solidFill>
                <a:latin typeface="Calibri" pitchFamily="18"/>
                <a:ea typeface="Microsoft YaHei" pitchFamily="2"/>
                <a:cs typeface="Mangal" pitchFamily="2"/>
                <a:hlinkClick r:id="rId3"/>
              </a:rPr>
              <a:t>wiki.galaxyproject.org</a:t>
            </a:r>
            <a:endParaRPr lang="fr-FR" sz="1500" b="0" i="0" u="none" strike="noStrike" kern="1200" spc="0" baseline="0" dirty="0" smtClean="0">
              <a:ln>
                <a:noFill/>
              </a:ln>
              <a:solidFill>
                <a:schemeClr val="bg1"/>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1980"/>
            </a:pPr>
            <a:r>
              <a:rPr lang="fr-FR" sz="1500" b="0" i="0" u="none" strike="noStrike" kern="1200" spc="0" baseline="0" dirty="0" smtClean="0">
                <a:ln>
                  <a:noFill/>
                </a:ln>
                <a:solidFill>
                  <a:schemeClr val="bg1"/>
                </a:solidFill>
                <a:latin typeface="Calibri" pitchFamily="18"/>
                <a:ea typeface="Microsoft YaHei" pitchFamily="2"/>
                <a:cs typeface="Mangal" pitchFamily="2"/>
              </a:rPr>
              <a:t>→</a:t>
            </a:r>
            <a:r>
              <a:rPr lang="fr-FR" sz="1500" b="0" i="0" u="none" strike="noStrike" kern="1200" spc="0" baseline="0" dirty="0" err="1" smtClean="0">
                <a:ln>
                  <a:noFill/>
                </a:ln>
                <a:solidFill>
                  <a:schemeClr val="bg1"/>
                </a:solidFill>
                <a:latin typeface="Calibri" pitchFamily="18"/>
                <a:ea typeface="Microsoft YaHei" pitchFamily="2"/>
                <a:cs typeface="Mangal" pitchFamily="2"/>
              </a:rPr>
              <a:t>ToolConfigSyntax</a:t>
            </a:r>
            <a:endParaRPr lang="fr-FR" sz="1500" b="0" i="0" u="none" strike="noStrike" kern="1200" spc="0" baseline="0" dirty="0">
              <a:ln>
                <a:noFill/>
              </a:ln>
              <a:solidFill>
                <a:schemeClr val="bg1"/>
              </a:solidFill>
              <a:latin typeface="Calibri" pitchFamily="18"/>
              <a:ea typeface="Microsoft YaHei" pitchFamily="2"/>
              <a:cs typeface="Mangal" pitchFamily="2"/>
            </a:endParaRPr>
          </a:p>
        </p:txBody>
      </p:sp>
      <p:pic>
        <p:nvPicPr>
          <p:cNvPr id="5" name="Picture 4"/>
          <p:cNvPicPr>
            <a:picLocks noChangeAspect="1"/>
          </p:cNvPicPr>
          <p:nvPr/>
        </p:nvPicPr>
        <p:blipFill>
          <a:blip r:embed="rId4" cstate="print"/>
          <a:srcRect l="15750" t="16562" r="73001" b="67153"/>
          <a:stretch>
            <a:fillRect/>
          </a:stretch>
        </p:blipFill>
        <p:spPr>
          <a:xfrm>
            <a:off x="356760" y="1696485"/>
            <a:ext cx="1984680" cy="1795320"/>
          </a:xfrm>
          <a:prstGeom prst="rect">
            <a:avLst/>
          </a:prstGeom>
          <a:noFill/>
          <a:ln>
            <a:noFill/>
          </a:ln>
        </p:spPr>
      </p:pic>
      <p:sp>
        <p:nvSpPr>
          <p:cNvPr id="6" name="Titre 1"/>
          <p:cNvSpPr txBox="1">
            <a:spLocks noGrp="1"/>
          </p:cNvSpPr>
          <p:nvPr>
            <p:ph type="title"/>
          </p:nvPr>
        </p:nvSpPr>
        <p:spPr>
          <a:xfrm>
            <a:off x="503808" y="0"/>
            <a:ext cx="8442360" cy="88631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smtClean="0"/>
              <a:t>Les principaux composants du tag &lt;input&gt;</a:t>
            </a:r>
            <a:endParaRPr lang="fr-FR"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name="page38">
    <p:spTree>
      <p:nvGrpSpPr>
        <p:cNvPr id="1" name=""/>
        <p:cNvGrpSpPr/>
        <p:nvPr/>
      </p:nvGrpSpPr>
      <p:grpSpPr>
        <a:xfrm>
          <a:off x="0" y="0"/>
          <a:ext cx="0" cy="0"/>
          <a:chOff x="0" y="0"/>
          <a:chExt cx="0" cy="0"/>
        </a:xfrm>
      </p:grpSpPr>
      <p:sp>
        <p:nvSpPr>
          <p:cNvPr id="3" name="Espace réservé du contenu 2"/>
          <p:cNvSpPr txBox="1"/>
          <p:nvPr/>
        </p:nvSpPr>
        <p:spPr>
          <a:xfrm>
            <a:off x="118440" y="821365"/>
            <a:ext cx="9685080" cy="6270840"/>
          </a:xfrm>
          <a:prstGeom prst="rect">
            <a:avLst/>
          </a:prstGeom>
          <a:noFill/>
          <a:ln>
            <a:noFill/>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defRPr sz="1980"/>
            </a:pPr>
            <a:r>
              <a:rPr lang="en-US" sz="1200" b="0" i="0" u="none" strike="noStrike" kern="1200" spc="0" baseline="0" dirty="0">
                <a:ln>
                  <a:noFill/>
                </a:ln>
                <a:solidFill>
                  <a:schemeClr val="bg1"/>
                </a:solidFill>
                <a:latin typeface="Calibri" pitchFamily="18"/>
                <a:ea typeface="Microsoft YaHei" pitchFamily="2"/>
                <a:cs typeface="Mangal" pitchFamily="2"/>
              </a:rPr>
              <a:t>1 – </a:t>
            </a:r>
            <a:r>
              <a:rPr lang="en-US" sz="1200" b="0" i="0" u="none" strike="noStrike" kern="1200" spc="0" baseline="0" dirty="0" err="1">
                <a:ln>
                  <a:noFill/>
                </a:ln>
                <a:solidFill>
                  <a:schemeClr val="bg1"/>
                </a:solidFill>
                <a:latin typeface="Calibri" pitchFamily="18"/>
                <a:ea typeface="Microsoft YaHei" pitchFamily="2"/>
                <a:cs typeface="Mangal" pitchFamily="2"/>
              </a:rPr>
              <a:t>Une</a:t>
            </a:r>
            <a:r>
              <a:rPr lang="en-US" sz="1200" b="0" i="0" u="none" strike="noStrike" kern="1200" spc="0" baseline="0" dirty="0">
                <a:ln>
                  <a:noFill/>
                </a:ln>
                <a:solidFill>
                  <a:schemeClr val="bg1"/>
                </a:solidFill>
                <a:latin typeface="Calibri" pitchFamily="18"/>
                <a:ea typeface="Microsoft YaHei" pitchFamily="2"/>
                <a:cs typeface="Mangal" pitchFamily="2"/>
              </a:rPr>
              <a:t> condition </a:t>
            </a:r>
            <a:r>
              <a:rPr lang="en-US" sz="1200" b="0" i="0" u="none" strike="noStrike" kern="1200" spc="0" baseline="0" dirty="0" err="1">
                <a:ln>
                  <a:noFill/>
                </a:ln>
                <a:solidFill>
                  <a:schemeClr val="bg1"/>
                </a:solidFill>
                <a:latin typeface="Calibri" pitchFamily="18"/>
                <a:ea typeface="Microsoft YaHei" pitchFamily="2"/>
                <a:cs typeface="Mangal" pitchFamily="2"/>
              </a:rPr>
              <a:t>dans</a:t>
            </a:r>
            <a:r>
              <a:rPr lang="en-US" sz="1200" b="0" i="0" u="none" strike="noStrike" kern="1200" spc="0" baseline="0" dirty="0">
                <a:ln>
                  <a:noFill/>
                </a:ln>
                <a:solidFill>
                  <a:schemeClr val="bg1"/>
                </a:solidFill>
                <a:latin typeface="Calibri" pitchFamily="18"/>
                <a:ea typeface="Microsoft YaHei" pitchFamily="2"/>
                <a:cs typeface="Mangal" pitchFamily="2"/>
              </a:rPr>
              <a:t> le tag &lt;inputs&gt; du XML :</a:t>
            </a:r>
          </a:p>
          <a:p>
            <a:pPr marL="0" marR="0" lvl="0" indent="0" algn="l" rtl="0" hangingPunct="1">
              <a:lnSpc>
                <a:spcPct val="100000"/>
              </a:lnSpc>
              <a:spcBef>
                <a:spcPts val="0"/>
              </a:spcBef>
              <a:spcAft>
                <a:spcPts val="0"/>
              </a:spcAft>
              <a:buNone/>
              <a:tabLst/>
              <a:defRPr sz="1980"/>
            </a:pPr>
            <a:r>
              <a:rPr lang="fr-FR" sz="1200" b="0" i="0" u="none" strike="noStrike" kern="1200" spc="0" baseline="0" dirty="0">
                <a:ln>
                  <a:noFill/>
                </a:ln>
                <a:solidFill>
                  <a:schemeClr val="bg1"/>
                </a:solidFill>
                <a:latin typeface="Calibri" pitchFamily="18"/>
                <a:ea typeface="Microsoft YaHei" pitchFamily="2"/>
                <a:cs typeface="Mangal" pitchFamily="2"/>
              </a:rPr>
              <a:t>  </a:t>
            </a:r>
          </a:p>
          <a:p>
            <a:pPr marL="0" marR="0" lvl="0" indent="0" algn="l" rtl="0" hangingPunct="1">
              <a:lnSpc>
                <a:spcPct val="100000"/>
              </a:lnSpc>
              <a:spcBef>
                <a:spcPts val="0"/>
              </a:spcBef>
              <a:spcAft>
                <a:spcPts val="0"/>
              </a:spcAft>
              <a:buNone/>
              <a:tabLst/>
              <a:defRPr sz="1980"/>
            </a:pPr>
            <a:r>
              <a:rPr lang="fr-FR" sz="1200" b="1" i="0" u="none" strike="noStrike" kern="1200" spc="0" baseline="0" dirty="0">
                <a:ln>
                  <a:noFill/>
                </a:ln>
                <a:solidFill>
                  <a:schemeClr val="bg1"/>
                </a:solidFill>
                <a:latin typeface="Calibri" pitchFamily="18"/>
                <a:ea typeface="Microsoft YaHei" pitchFamily="2"/>
                <a:cs typeface="Mangal" pitchFamily="2"/>
              </a:rPr>
              <a:t>&lt;</a:t>
            </a:r>
            <a:r>
              <a:rPr lang="fr-FR" sz="1200" b="1" i="0" u="none" strike="noStrike" kern="1200" spc="0" baseline="0" dirty="0" err="1">
                <a:ln>
                  <a:noFill/>
                </a:ln>
                <a:solidFill>
                  <a:schemeClr val="bg1"/>
                </a:solidFill>
                <a:latin typeface="Calibri" pitchFamily="18"/>
                <a:ea typeface="Microsoft YaHei" pitchFamily="2"/>
                <a:cs typeface="Mangal" pitchFamily="2"/>
              </a:rPr>
              <a:t>conditional</a:t>
            </a:r>
            <a:r>
              <a:rPr lang="fr-FR" sz="1200" b="1" i="0" u="none" strike="noStrike" kern="1200" spc="0" baseline="0" dirty="0">
                <a:ln>
                  <a:noFill/>
                </a:ln>
                <a:solidFill>
                  <a:schemeClr val="bg1"/>
                </a:solidFill>
                <a:latin typeface="Calibri" pitchFamily="18"/>
                <a:ea typeface="Microsoft YaHei" pitchFamily="2"/>
                <a:cs typeface="Mangal" pitchFamily="2"/>
              </a:rPr>
              <a:t> </a:t>
            </a:r>
            <a:r>
              <a:rPr lang="fr-FR" sz="1200" b="1" i="0" u="none" strike="noStrike" kern="1200" spc="0" baseline="0" dirty="0" err="1">
                <a:ln>
                  <a:noFill/>
                </a:ln>
                <a:solidFill>
                  <a:schemeClr val="bg1"/>
                </a:solidFill>
                <a:latin typeface="Calibri" pitchFamily="18"/>
                <a:ea typeface="Microsoft YaHei" pitchFamily="2"/>
                <a:cs typeface="Mangal" pitchFamily="2"/>
              </a:rPr>
              <a:t>name</a:t>
            </a:r>
            <a:r>
              <a:rPr lang="fr-FR" sz="1200" b="1" i="0" u="none" strike="noStrike" kern="1200" spc="0" baseline="0" dirty="0">
                <a:ln>
                  <a:noFill/>
                </a:ln>
                <a:solidFill>
                  <a:schemeClr val="bg1"/>
                </a:solidFill>
                <a:latin typeface="Calibri" pitchFamily="18"/>
                <a:ea typeface="Microsoft YaHei" pitchFamily="2"/>
                <a:cs typeface="Mangal" pitchFamily="2"/>
              </a:rPr>
              <a:t>="</a:t>
            </a:r>
            <a:r>
              <a:rPr lang="fr-FR" sz="1200" b="1" i="0" u="none" strike="noStrike" kern="1200" spc="0" baseline="0" dirty="0" err="1">
                <a:ln>
                  <a:noFill/>
                </a:ln>
                <a:solidFill>
                  <a:schemeClr val="bg1"/>
                </a:solidFill>
                <a:latin typeface="Calibri" pitchFamily="18"/>
                <a:ea typeface="Microsoft YaHei" pitchFamily="2"/>
                <a:cs typeface="Mangal" pitchFamily="2"/>
              </a:rPr>
              <a:t>stat_cond</a:t>
            </a:r>
            <a:r>
              <a:rPr lang="fr-FR" sz="1200" b="1" i="0" u="none" strike="noStrike" kern="1200" spc="0" baseline="0" dirty="0">
                <a:ln>
                  <a:noFill/>
                </a:ln>
                <a:solidFill>
                  <a:schemeClr val="bg1"/>
                </a:solidFill>
                <a:latin typeface="Calibri" pitchFamily="18"/>
                <a:ea typeface="Microsoft YaHei" pitchFamily="2"/>
                <a:cs typeface="Mangal" pitchFamily="2"/>
              </a:rPr>
              <a:t>"&gt; </a:t>
            </a:r>
            <a:br>
              <a:rPr lang="fr-FR" sz="1200" b="1" i="0" u="none" strike="noStrike" kern="1200" spc="0" baseline="0" dirty="0">
                <a:ln>
                  <a:noFill/>
                </a:ln>
                <a:solidFill>
                  <a:schemeClr val="bg1"/>
                </a:solidFill>
                <a:latin typeface="Calibri" pitchFamily="18"/>
                <a:ea typeface="Microsoft YaHei" pitchFamily="2"/>
                <a:cs typeface="Mangal" pitchFamily="2"/>
              </a:rPr>
            </a:br>
            <a:r>
              <a:rPr lang="fr-FR" sz="1200" b="1" i="0" u="none" strike="noStrike" kern="1200" spc="0" baseline="0" dirty="0">
                <a:ln>
                  <a:noFill/>
                </a:ln>
                <a:solidFill>
                  <a:schemeClr val="bg1"/>
                </a:solidFill>
                <a:latin typeface="Calibri" pitchFamily="18"/>
                <a:ea typeface="Microsoft YaHei" pitchFamily="2"/>
                <a:cs typeface="Mangal" pitchFamily="2"/>
              </a:rPr>
              <a:t>             &lt;</a:t>
            </a:r>
            <a:r>
              <a:rPr lang="fr-FR" sz="1200" b="1" i="0" u="none" strike="noStrike" kern="1200" spc="0" baseline="0" dirty="0" err="1">
                <a:ln>
                  <a:noFill/>
                </a:ln>
                <a:solidFill>
                  <a:schemeClr val="bg1"/>
                </a:solidFill>
                <a:latin typeface="Calibri" pitchFamily="18"/>
                <a:ea typeface="Microsoft YaHei" pitchFamily="2"/>
                <a:cs typeface="Mangal" pitchFamily="2"/>
              </a:rPr>
              <a:t>param</a:t>
            </a:r>
            <a:r>
              <a:rPr lang="fr-FR" sz="1200" b="1" i="0" u="none" strike="noStrike" kern="1200" spc="0" baseline="0" dirty="0">
                <a:ln>
                  <a:noFill/>
                </a:ln>
                <a:solidFill>
                  <a:schemeClr val="bg1"/>
                </a:solidFill>
                <a:latin typeface="Calibri" pitchFamily="18"/>
                <a:ea typeface="Microsoft YaHei" pitchFamily="2"/>
                <a:cs typeface="Mangal" pitchFamily="2"/>
              </a:rPr>
              <a:t> </a:t>
            </a:r>
            <a:r>
              <a:rPr lang="fr-FR" sz="1200" b="1" i="0" u="none" strike="noStrike" kern="1200" spc="0" baseline="0" dirty="0" err="1">
                <a:ln>
                  <a:noFill/>
                </a:ln>
                <a:solidFill>
                  <a:schemeClr val="bg1"/>
                </a:solidFill>
                <a:latin typeface="Calibri" pitchFamily="18"/>
                <a:ea typeface="Microsoft YaHei" pitchFamily="2"/>
                <a:cs typeface="Mangal" pitchFamily="2"/>
              </a:rPr>
              <a:t>name</a:t>
            </a:r>
            <a:r>
              <a:rPr lang="fr-FR" sz="1200" b="1" i="0" u="none" strike="noStrike" kern="1200" spc="0" baseline="0" dirty="0">
                <a:ln>
                  <a:noFill/>
                </a:ln>
                <a:solidFill>
                  <a:schemeClr val="bg1"/>
                </a:solidFill>
                <a:latin typeface="Calibri" pitchFamily="18"/>
                <a:ea typeface="Microsoft YaHei" pitchFamily="2"/>
                <a:cs typeface="Mangal" pitchFamily="2"/>
              </a:rPr>
              <a:t>="stat" type="select" help="Possible values" label="</a:t>
            </a:r>
            <a:r>
              <a:rPr lang="fr-FR" sz="1200" b="1" i="0" u="none" strike="noStrike" kern="1200" spc="0" baseline="0" dirty="0" err="1">
                <a:ln>
                  <a:noFill/>
                </a:ln>
                <a:solidFill>
                  <a:schemeClr val="bg1"/>
                </a:solidFill>
                <a:latin typeface="Calibri" pitchFamily="18"/>
                <a:ea typeface="Microsoft YaHei" pitchFamily="2"/>
                <a:cs typeface="Mangal" pitchFamily="2"/>
              </a:rPr>
              <a:t>Stats</a:t>
            </a:r>
            <a:r>
              <a:rPr lang="fr-FR" sz="1200" b="1" i="0" u="none" strike="noStrike" kern="1200" spc="0" baseline="0" dirty="0">
                <a:ln>
                  <a:noFill/>
                </a:ln>
                <a:solidFill>
                  <a:schemeClr val="bg1"/>
                </a:solidFill>
                <a:latin typeface="Calibri" pitchFamily="18"/>
                <a:ea typeface="Microsoft YaHei" pitchFamily="2"/>
                <a:cs typeface="Mangal" pitchFamily="2"/>
              </a:rPr>
              <a:t> T or F"&gt; </a:t>
            </a:r>
            <a:br>
              <a:rPr lang="fr-FR" sz="1200" b="1" i="0" u="none" strike="noStrike" kern="1200" spc="0" baseline="0" dirty="0">
                <a:ln>
                  <a:noFill/>
                </a:ln>
                <a:solidFill>
                  <a:schemeClr val="bg1"/>
                </a:solidFill>
                <a:latin typeface="Calibri" pitchFamily="18"/>
                <a:ea typeface="Microsoft YaHei" pitchFamily="2"/>
                <a:cs typeface="Mangal" pitchFamily="2"/>
              </a:rPr>
            </a:br>
            <a:r>
              <a:rPr lang="fr-FR" sz="1200" b="1" i="0" u="none" strike="noStrike" kern="1200" spc="0" baseline="0" dirty="0">
                <a:ln>
                  <a:noFill/>
                </a:ln>
                <a:solidFill>
                  <a:schemeClr val="bg1"/>
                </a:solidFill>
                <a:latin typeface="Calibri" pitchFamily="18"/>
                <a:ea typeface="Microsoft YaHei" pitchFamily="2"/>
                <a:cs typeface="Mangal" pitchFamily="2"/>
              </a:rPr>
              <a:t>                         &lt;option value="T"&gt;T&lt;/option&gt; </a:t>
            </a:r>
            <a:br>
              <a:rPr lang="fr-FR" sz="1200" b="1" i="0" u="none" strike="noStrike" kern="1200" spc="0" baseline="0" dirty="0">
                <a:ln>
                  <a:noFill/>
                </a:ln>
                <a:solidFill>
                  <a:schemeClr val="bg1"/>
                </a:solidFill>
                <a:latin typeface="Calibri" pitchFamily="18"/>
                <a:ea typeface="Microsoft YaHei" pitchFamily="2"/>
                <a:cs typeface="Mangal" pitchFamily="2"/>
              </a:rPr>
            </a:br>
            <a:r>
              <a:rPr lang="fr-FR" sz="1200" b="1" i="0" u="none" strike="noStrike" kern="1200" spc="0" baseline="0" dirty="0">
                <a:ln>
                  <a:noFill/>
                </a:ln>
                <a:solidFill>
                  <a:schemeClr val="bg1"/>
                </a:solidFill>
                <a:latin typeface="Calibri" pitchFamily="18"/>
                <a:ea typeface="Microsoft YaHei" pitchFamily="2"/>
                <a:cs typeface="Mangal" pitchFamily="2"/>
              </a:rPr>
              <a:t>                         &lt;option value="F"&gt;F&lt;/option&gt; </a:t>
            </a:r>
            <a:br>
              <a:rPr lang="fr-FR" sz="1200" b="1" i="0" u="none" strike="noStrike" kern="1200" spc="0" baseline="0" dirty="0">
                <a:ln>
                  <a:noFill/>
                </a:ln>
                <a:solidFill>
                  <a:schemeClr val="bg1"/>
                </a:solidFill>
                <a:latin typeface="Calibri" pitchFamily="18"/>
                <a:ea typeface="Microsoft YaHei" pitchFamily="2"/>
                <a:cs typeface="Mangal" pitchFamily="2"/>
              </a:rPr>
            </a:br>
            <a:r>
              <a:rPr lang="fr-FR" sz="1200" b="1" i="0" u="none" strike="noStrike" kern="1200" spc="0" baseline="0" dirty="0">
                <a:ln>
                  <a:noFill/>
                </a:ln>
                <a:solidFill>
                  <a:schemeClr val="bg1"/>
                </a:solidFill>
                <a:latin typeface="Calibri" pitchFamily="18"/>
                <a:ea typeface="Microsoft YaHei" pitchFamily="2"/>
                <a:cs typeface="Mangal" pitchFamily="2"/>
              </a:rPr>
              <a:t>             &lt;/</a:t>
            </a:r>
            <a:r>
              <a:rPr lang="fr-FR" sz="1200" b="1" i="0" u="none" strike="noStrike" kern="1200" spc="0" baseline="0" dirty="0" err="1">
                <a:ln>
                  <a:noFill/>
                </a:ln>
                <a:solidFill>
                  <a:schemeClr val="bg1"/>
                </a:solidFill>
                <a:latin typeface="Calibri" pitchFamily="18"/>
                <a:ea typeface="Microsoft YaHei" pitchFamily="2"/>
                <a:cs typeface="Mangal" pitchFamily="2"/>
              </a:rPr>
              <a:t>param</a:t>
            </a:r>
            <a:r>
              <a:rPr lang="fr-FR" sz="1200" b="1" i="0" u="none" strike="noStrike" kern="1200" spc="0" baseline="0" dirty="0">
                <a:ln>
                  <a:noFill/>
                </a:ln>
                <a:solidFill>
                  <a:schemeClr val="bg1"/>
                </a:solidFill>
                <a:latin typeface="Calibri" pitchFamily="18"/>
                <a:ea typeface="Microsoft YaHei" pitchFamily="2"/>
                <a:cs typeface="Mangal" pitchFamily="2"/>
              </a:rPr>
              <a:t>&gt; </a:t>
            </a:r>
            <a:br>
              <a:rPr lang="fr-FR" sz="1200" b="1" i="0" u="none" strike="noStrike" kern="1200" spc="0" baseline="0" dirty="0">
                <a:ln>
                  <a:noFill/>
                </a:ln>
                <a:solidFill>
                  <a:schemeClr val="bg1"/>
                </a:solidFill>
                <a:latin typeface="Calibri" pitchFamily="18"/>
                <a:ea typeface="Microsoft YaHei" pitchFamily="2"/>
                <a:cs typeface="Mangal" pitchFamily="2"/>
              </a:rPr>
            </a:br>
            <a:r>
              <a:rPr lang="fr-FR" sz="1200" b="1" i="0" u="none" strike="noStrike" kern="1200" spc="0" baseline="0" dirty="0">
                <a:ln>
                  <a:noFill/>
                </a:ln>
                <a:solidFill>
                  <a:schemeClr val="bg1"/>
                </a:solidFill>
                <a:latin typeface="Calibri" pitchFamily="18"/>
                <a:ea typeface="Microsoft YaHei" pitchFamily="2"/>
                <a:cs typeface="Mangal" pitchFamily="2"/>
              </a:rPr>
              <a:t>             &lt;</a:t>
            </a:r>
            <a:r>
              <a:rPr lang="fr-FR" sz="1200" b="1" i="0" u="none" strike="noStrike" kern="1200" spc="0" baseline="0" dirty="0" err="1">
                <a:ln>
                  <a:noFill/>
                </a:ln>
                <a:solidFill>
                  <a:schemeClr val="bg1"/>
                </a:solidFill>
                <a:latin typeface="Calibri" pitchFamily="18"/>
                <a:ea typeface="Microsoft YaHei" pitchFamily="2"/>
                <a:cs typeface="Mangal" pitchFamily="2"/>
              </a:rPr>
              <a:t>when</a:t>
            </a:r>
            <a:r>
              <a:rPr lang="fr-FR" sz="1200" b="1" i="0" u="none" strike="noStrike" kern="1200" spc="0" baseline="0" dirty="0">
                <a:ln>
                  <a:noFill/>
                </a:ln>
                <a:solidFill>
                  <a:schemeClr val="bg1"/>
                </a:solidFill>
                <a:latin typeface="Calibri" pitchFamily="18"/>
                <a:ea typeface="Microsoft YaHei" pitchFamily="2"/>
                <a:cs typeface="Mangal" pitchFamily="2"/>
              </a:rPr>
              <a:t> value="F" /&gt; </a:t>
            </a:r>
            <a:br>
              <a:rPr lang="fr-FR" sz="1200" b="1" i="0" u="none" strike="noStrike" kern="1200" spc="0" baseline="0" dirty="0">
                <a:ln>
                  <a:noFill/>
                </a:ln>
                <a:solidFill>
                  <a:schemeClr val="bg1"/>
                </a:solidFill>
                <a:latin typeface="Calibri" pitchFamily="18"/>
                <a:ea typeface="Microsoft YaHei" pitchFamily="2"/>
                <a:cs typeface="Mangal" pitchFamily="2"/>
              </a:rPr>
            </a:br>
            <a:r>
              <a:rPr lang="fr-FR" sz="1200" b="1" i="0" u="none" strike="noStrike" kern="1200" spc="0" baseline="0" dirty="0">
                <a:ln>
                  <a:noFill/>
                </a:ln>
                <a:solidFill>
                  <a:schemeClr val="bg1"/>
                </a:solidFill>
                <a:latin typeface="Calibri" pitchFamily="18"/>
                <a:ea typeface="Microsoft YaHei" pitchFamily="2"/>
                <a:cs typeface="Mangal" pitchFamily="2"/>
              </a:rPr>
              <a:t>             &lt;</a:t>
            </a:r>
            <a:r>
              <a:rPr lang="fr-FR" sz="1200" b="1" i="0" u="none" strike="noStrike" kern="1200" spc="0" baseline="0" dirty="0" err="1">
                <a:ln>
                  <a:noFill/>
                </a:ln>
                <a:solidFill>
                  <a:schemeClr val="bg1"/>
                </a:solidFill>
                <a:latin typeface="Calibri" pitchFamily="18"/>
                <a:ea typeface="Microsoft YaHei" pitchFamily="2"/>
                <a:cs typeface="Mangal" pitchFamily="2"/>
              </a:rPr>
              <a:t>when</a:t>
            </a:r>
            <a:r>
              <a:rPr lang="fr-FR" sz="1200" b="1" i="0" u="none" strike="noStrike" kern="1200" spc="0" baseline="0" dirty="0">
                <a:ln>
                  <a:noFill/>
                </a:ln>
                <a:solidFill>
                  <a:schemeClr val="bg1"/>
                </a:solidFill>
                <a:latin typeface="Calibri" pitchFamily="18"/>
                <a:ea typeface="Microsoft YaHei" pitchFamily="2"/>
                <a:cs typeface="Mangal" pitchFamily="2"/>
              </a:rPr>
              <a:t> value="T"&gt; </a:t>
            </a:r>
            <a:br>
              <a:rPr lang="fr-FR" sz="1200" b="1" i="0" u="none" strike="noStrike" kern="1200" spc="0" baseline="0" dirty="0">
                <a:ln>
                  <a:noFill/>
                </a:ln>
                <a:solidFill>
                  <a:schemeClr val="bg1"/>
                </a:solidFill>
                <a:latin typeface="Calibri" pitchFamily="18"/>
                <a:ea typeface="Microsoft YaHei" pitchFamily="2"/>
                <a:cs typeface="Mangal" pitchFamily="2"/>
              </a:rPr>
            </a:br>
            <a:r>
              <a:rPr lang="fr-FR" sz="1200" b="1" i="0" u="none" strike="noStrike" kern="1200" spc="0" baseline="0" dirty="0">
                <a:ln>
                  <a:noFill/>
                </a:ln>
                <a:solidFill>
                  <a:schemeClr val="bg1"/>
                </a:solidFill>
                <a:latin typeface="Calibri" pitchFamily="18"/>
                <a:ea typeface="Microsoft YaHei" pitchFamily="2"/>
                <a:cs typeface="Mangal" pitchFamily="2"/>
              </a:rPr>
              <a:t>                       &lt;</a:t>
            </a:r>
            <a:r>
              <a:rPr lang="fr-FR" sz="1200" b="1" i="0" u="none" strike="noStrike" kern="1200" spc="0" baseline="0" dirty="0" err="1">
                <a:ln>
                  <a:noFill/>
                </a:ln>
                <a:solidFill>
                  <a:schemeClr val="bg1"/>
                </a:solidFill>
                <a:latin typeface="Calibri" pitchFamily="18"/>
                <a:ea typeface="Microsoft YaHei" pitchFamily="2"/>
                <a:cs typeface="Mangal" pitchFamily="2"/>
              </a:rPr>
              <a:t>param</a:t>
            </a:r>
            <a:r>
              <a:rPr lang="fr-FR" sz="1200" b="1" i="0" u="none" strike="noStrike" kern="1200" spc="0" baseline="0" dirty="0">
                <a:ln>
                  <a:noFill/>
                </a:ln>
                <a:solidFill>
                  <a:schemeClr val="bg1"/>
                </a:solidFill>
                <a:latin typeface="Calibri" pitchFamily="18"/>
                <a:ea typeface="Microsoft YaHei" pitchFamily="2"/>
                <a:cs typeface="Mangal" pitchFamily="2"/>
              </a:rPr>
              <a:t> </a:t>
            </a:r>
            <a:r>
              <a:rPr lang="fr-FR" sz="1200" b="1" i="0" u="none" strike="noStrike" kern="1200" spc="0" baseline="0" dirty="0" err="1">
                <a:ln>
                  <a:noFill/>
                </a:ln>
                <a:solidFill>
                  <a:schemeClr val="bg1"/>
                </a:solidFill>
                <a:latin typeface="Calibri" pitchFamily="18"/>
                <a:ea typeface="Microsoft YaHei" pitchFamily="2"/>
                <a:cs typeface="Mangal" pitchFamily="2"/>
              </a:rPr>
              <a:t>name</a:t>
            </a:r>
            <a:r>
              <a:rPr lang="fr-FR" sz="1200" b="1" i="0" u="none" strike="noStrike" kern="1200" spc="0" baseline="0" dirty="0">
                <a:ln>
                  <a:noFill/>
                </a:ln>
                <a:solidFill>
                  <a:schemeClr val="bg1"/>
                </a:solidFill>
                <a:latin typeface="Calibri" pitchFamily="18"/>
                <a:ea typeface="Microsoft YaHei" pitchFamily="2"/>
                <a:cs typeface="Mangal" pitchFamily="2"/>
              </a:rPr>
              <a:t>="</a:t>
            </a:r>
            <a:r>
              <a:rPr lang="fr-FR" sz="1200" b="1" i="0" u="none" strike="noStrike" kern="1200" spc="0" baseline="0" dirty="0" err="1">
                <a:ln>
                  <a:noFill/>
                </a:ln>
                <a:solidFill>
                  <a:schemeClr val="bg1"/>
                </a:solidFill>
                <a:latin typeface="Calibri" pitchFamily="18"/>
                <a:ea typeface="Microsoft YaHei" pitchFamily="2"/>
                <a:cs typeface="Mangal" pitchFamily="2"/>
              </a:rPr>
              <a:t>stat_chosen</a:t>
            </a:r>
            <a:r>
              <a:rPr lang="fr-FR" sz="1200" b="1" i="0" u="none" strike="noStrike" kern="1200" spc="0" baseline="0" dirty="0">
                <a:ln>
                  <a:noFill/>
                </a:ln>
                <a:solidFill>
                  <a:schemeClr val="bg1"/>
                </a:solidFill>
                <a:latin typeface="Calibri" pitchFamily="18"/>
                <a:ea typeface="Microsoft YaHei" pitchFamily="2"/>
                <a:cs typeface="Mangal" pitchFamily="2"/>
              </a:rPr>
              <a:t>" type="select" display="</a:t>
            </a:r>
            <a:r>
              <a:rPr lang="fr-FR" sz="1200" b="1" i="0" u="none" strike="noStrike" kern="1200" spc="0" baseline="0" dirty="0" err="1">
                <a:ln>
                  <a:noFill/>
                </a:ln>
                <a:solidFill>
                  <a:schemeClr val="bg1"/>
                </a:solidFill>
                <a:latin typeface="Calibri" pitchFamily="18"/>
                <a:ea typeface="Microsoft YaHei" pitchFamily="2"/>
                <a:cs typeface="Mangal" pitchFamily="2"/>
              </a:rPr>
              <a:t>checkboxes</a:t>
            </a:r>
            <a:r>
              <a:rPr lang="fr-FR" sz="1200" b="1" i="0" u="none" strike="noStrike" kern="1200" spc="0" baseline="0" dirty="0">
                <a:ln>
                  <a:noFill/>
                </a:ln>
                <a:solidFill>
                  <a:schemeClr val="bg1"/>
                </a:solidFill>
                <a:latin typeface="Calibri" pitchFamily="18"/>
                <a:ea typeface="Microsoft YaHei" pitchFamily="2"/>
                <a:cs typeface="Mangal" pitchFamily="2"/>
              </a:rPr>
              <a:t>" multiple="</a:t>
            </a:r>
            <a:r>
              <a:rPr lang="fr-FR" sz="1200" b="1" i="0" u="none" strike="noStrike" kern="1200" spc="0" baseline="0" dirty="0" err="1">
                <a:ln>
                  <a:noFill/>
                </a:ln>
                <a:solidFill>
                  <a:schemeClr val="bg1"/>
                </a:solidFill>
                <a:latin typeface="Calibri" pitchFamily="18"/>
                <a:ea typeface="Microsoft YaHei" pitchFamily="2"/>
                <a:cs typeface="Mangal" pitchFamily="2"/>
              </a:rPr>
              <a:t>True</a:t>
            </a:r>
            <a:r>
              <a:rPr lang="fr-FR" sz="1200" b="1" i="0" u="none" strike="noStrike" kern="1200" spc="0" baseline="0" dirty="0">
                <a:ln>
                  <a:noFill/>
                </a:ln>
                <a:solidFill>
                  <a:schemeClr val="bg1"/>
                </a:solidFill>
                <a:latin typeface="Calibri" pitchFamily="18"/>
                <a:ea typeface="Microsoft YaHei" pitchFamily="2"/>
                <a:cs typeface="Mangal" pitchFamily="2"/>
              </a:rPr>
              <a:t>" label="</a:t>
            </a:r>
            <a:r>
              <a:rPr lang="fr-FR" sz="1200" b="1" i="0" u="none" strike="noStrike" kern="1200" spc="0" baseline="0" dirty="0" err="1">
                <a:ln>
                  <a:noFill/>
                </a:ln>
                <a:solidFill>
                  <a:schemeClr val="bg1"/>
                </a:solidFill>
                <a:latin typeface="Calibri" pitchFamily="18"/>
                <a:ea typeface="Microsoft YaHei" pitchFamily="2"/>
                <a:cs typeface="Mangal" pitchFamily="2"/>
              </a:rPr>
              <a:t>Statistic</a:t>
            </a:r>
            <a:r>
              <a:rPr lang="fr-FR" sz="1200" b="1" i="0" u="none" strike="noStrike" kern="1200" spc="0" baseline="0" dirty="0">
                <a:ln>
                  <a:noFill/>
                </a:ln>
                <a:solidFill>
                  <a:schemeClr val="bg1"/>
                </a:solidFill>
                <a:latin typeface="Calibri" pitchFamily="18"/>
                <a:ea typeface="Microsoft YaHei" pitchFamily="2"/>
                <a:cs typeface="Mangal" pitchFamily="2"/>
              </a:rPr>
              <a:t>(s) </a:t>
            </a:r>
            <a:r>
              <a:rPr lang="fr-FR" sz="1200" b="1" i="0" u="none" strike="noStrike" kern="1200" spc="0" baseline="0" dirty="0" err="1">
                <a:ln>
                  <a:noFill/>
                </a:ln>
                <a:solidFill>
                  <a:schemeClr val="bg1"/>
                </a:solidFill>
                <a:latin typeface="Calibri" pitchFamily="18"/>
                <a:ea typeface="Microsoft YaHei" pitchFamily="2"/>
                <a:cs typeface="Mangal" pitchFamily="2"/>
              </a:rPr>
              <a:t>chosen</a:t>
            </a:r>
            <a:r>
              <a:rPr lang="fr-FR" sz="1200" b="1" i="0" u="none" strike="noStrike" kern="1200" spc="0" baseline="0" dirty="0">
                <a:ln>
                  <a:noFill/>
                </a:ln>
                <a:solidFill>
                  <a:schemeClr val="bg1"/>
                </a:solidFill>
                <a:latin typeface="Calibri" pitchFamily="18"/>
                <a:ea typeface="Microsoft YaHei" pitchFamily="2"/>
                <a:cs typeface="Mangal" pitchFamily="2"/>
              </a:rPr>
              <a:t>"&gt; </a:t>
            </a:r>
            <a:br>
              <a:rPr lang="fr-FR" sz="1200" b="1" i="0" u="none" strike="noStrike" kern="1200" spc="0" baseline="0" dirty="0">
                <a:ln>
                  <a:noFill/>
                </a:ln>
                <a:solidFill>
                  <a:schemeClr val="bg1"/>
                </a:solidFill>
                <a:latin typeface="Calibri" pitchFamily="18"/>
                <a:ea typeface="Microsoft YaHei" pitchFamily="2"/>
                <a:cs typeface="Mangal" pitchFamily="2"/>
              </a:rPr>
            </a:br>
            <a:r>
              <a:rPr lang="fr-FR" sz="1200" b="1" i="0" u="none" strike="noStrike" kern="1200" spc="0" baseline="0" dirty="0">
                <a:ln>
                  <a:noFill/>
                </a:ln>
                <a:solidFill>
                  <a:schemeClr val="bg1"/>
                </a:solidFill>
                <a:latin typeface="Calibri" pitchFamily="18"/>
                <a:ea typeface="Microsoft YaHei" pitchFamily="2"/>
                <a:cs typeface="Mangal" pitchFamily="2"/>
              </a:rPr>
              <a:t>                                   &lt;option value="</a:t>
            </a:r>
            <a:r>
              <a:rPr lang="fr-FR" sz="1200" b="1" i="0" u="none" strike="noStrike" kern="1200" spc="0" baseline="0" dirty="0" err="1">
                <a:ln>
                  <a:noFill/>
                </a:ln>
                <a:solidFill>
                  <a:schemeClr val="bg1"/>
                </a:solidFill>
                <a:latin typeface="Calibri" pitchFamily="18"/>
                <a:ea typeface="Microsoft YaHei" pitchFamily="2"/>
                <a:cs typeface="Mangal" pitchFamily="2"/>
              </a:rPr>
              <a:t>mean</a:t>
            </a:r>
            <a:r>
              <a:rPr lang="fr-FR" sz="1200" b="1" i="0" u="none" strike="noStrike" kern="1200" spc="0" baseline="0" dirty="0">
                <a:ln>
                  <a:noFill/>
                </a:ln>
                <a:solidFill>
                  <a:schemeClr val="bg1"/>
                </a:solidFill>
                <a:latin typeface="Calibri" pitchFamily="18"/>
                <a:ea typeface="Microsoft YaHei" pitchFamily="2"/>
                <a:cs typeface="Mangal" pitchFamily="2"/>
              </a:rPr>
              <a:t>"&gt;</a:t>
            </a:r>
            <a:r>
              <a:rPr lang="fr-FR" sz="1200" b="1" i="0" u="none" strike="noStrike" kern="1200" spc="0" baseline="0" dirty="0" err="1">
                <a:ln>
                  <a:noFill/>
                </a:ln>
                <a:solidFill>
                  <a:schemeClr val="bg1"/>
                </a:solidFill>
                <a:latin typeface="Calibri" pitchFamily="18"/>
                <a:ea typeface="Microsoft YaHei" pitchFamily="2"/>
                <a:cs typeface="Mangal" pitchFamily="2"/>
              </a:rPr>
              <a:t>mean</a:t>
            </a:r>
            <a:r>
              <a:rPr lang="fr-FR" sz="1200" b="1" i="0" u="none" strike="noStrike" kern="1200" spc="0" baseline="0" dirty="0">
                <a:ln>
                  <a:noFill/>
                </a:ln>
                <a:solidFill>
                  <a:schemeClr val="bg1"/>
                </a:solidFill>
                <a:latin typeface="Calibri" pitchFamily="18"/>
                <a:ea typeface="Microsoft YaHei" pitchFamily="2"/>
                <a:cs typeface="Mangal" pitchFamily="2"/>
              </a:rPr>
              <a:t>&lt;/option&gt; </a:t>
            </a:r>
            <a:br>
              <a:rPr lang="fr-FR" sz="1200" b="1" i="0" u="none" strike="noStrike" kern="1200" spc="0" baseline="0" dirty="0">
                <a:ln>
                  <a:noFill/>
                </a:ln>
                <a:solidFill>
                  <a:schemeClr val="bg1"/>
                </a:solidFill>
                <a:latin typeface="Calibri" pitchFamily="18"/>
                <a:ea typeface="Microsoft YaHei" pitchFamily="2"/>
                <a:cs typeface="Mangal" pitchFamily="2"/>
              </a:rPr>
            </a:br>
            <a:r>
              <a:rPr lang="fr-FR" sz="1200" b="1" i="0" u="none" strike="noStrike" kern="1200" spc="0" baseline="0" dirty="0">
                <a:ln>
                  <a:noFill/>
                </a:ln>
                <a:solidFill>
                  <a:schemeClr val="bg1"/>
                </a:solidFill>
                <a:latin typeface="Calibri" pitchFamily="18"/>
                <a:ea typeface="Microsoft YaHei" pitchFamily="2"/>
                <a:cs typeface="Mangal" pitchFamily="2"/>
              </a:rPr>
              <a:t>                                   ……..</a:t>
            </a:r>
            <a:br>
              <a:rPr lang="fr-FR" sz="1200" b="1" i="0" u="none" strike="noStrike" kern="1200" spc="0" baseline="0" dirty="0">
                <a:ln>
                  <a:noFill/>
                </a:ln>
                <a:solidFill>
                  <a:schemeClr val="bg1"/>
                </a:solidFill>
                <a:latin typeface="Calibri" pitchFamily="18"/>
                <a:ea typeface="Microsoft YaHei" pitchFamily="2"/>
                <a:cs typeface="Mangal" pitchFamily="2"/>
              </a:rPr>
            </a:br>
            <a:r>
              <a:rPr lang="fr-FR" sz="1200" b="1" i="0" u="none" strike="noStrike" kern="1200" spc="0" baseline="0" dirty="0">
                <a:ln>
                  <a:noFill/>
                </a:ln>
                <a:solidFill>
                  <a:schemeClr val="bg1"/>
                </a:solidFill>
                <a:latin typeface="Calibri" pitchFamily="18"/>
                <a:ea typeface="Microsoft YaHei" pitchFamily="2"/>
                <a:cs typeface="Mangal" pitchFamily="2"/>
              </a:rPr>
              <a:t>                                    &lt;</a:t>
            </a:r>
            <a:r>
              <a:rPr lang="fr-FR" sz="1200" b="1" i="0" u="none" strike="noStrike" kern="1200" spc="0" baseline="0" dirty="0" err="1">
                <a:ln>
                  <a:noFill/>
                </a:ln>
                <a:solidFill>
                  <a:schemeClr val="bg1"/>
                </a:solidFill>
                <a:latin typeface="Calibri" pitchFamily="18"/>
                <a:ea typeface="Microsoft YaHei" pitchFamily="2"/>
                <a:cs typeface="Mangal" pitchFamily="2"/>
              </a:rPr>
              <a:t>validator</a:t>
            </a:r>
            <a:r>
              <a:rPr lang="fr-FR" sz="1200" b="1" i="0" u="none" strike="noStrike" kern="1200" spc="0" baseline="0" dirty="0">
                <a:ln>
                  <a:noFill/>
                </a:ln>
                <a:solidFill>
                  <a:schemeClr val="bg1"/>
                </a:solidFill>
                <a:latin typeface="Calibri" pitchFamily="18"/>
                <a:ea typeface="Microsoft YaHei" pitchFamily="2"/>
                <a:cs typeface="Mangal" pitchFamily="2"/>
              </a:rPr>
              <a:t> type="</a:t>
            </a:r>
            <a:r>
              <a:rPr lang="fr-FR" sz="1200" b="1" i="0" u="none" strike="noStrike" kern="1200" spc="0" baseline="0" dirty="0" err="1">
                <a:ln>
                  <a:noFill/>
                </a:ln>
                <a:solidFill>
                  <a:schemeClr val="bg1"/>
                </a:solidFill>
                <a:latin typeface="Calibri" pitchFamily="18"/>
                <a:ea typeface="Microsoft YaHei" pitchFamily="2"/>
                <a:cs typeface="Mangal" pitchFamily="2"/>
              </a:rPr>
              <a:t>empty_field</a:t>
            </a:r>
            <a:r>
              <a:rPr lang="fr-FR" sz="1200" b="1" i="0" u="none" strike="noStrike" kern="1200" spc="0" baseline="0" dirty="0">
                <a:ln>
                  <a:noFill/>
                </a:ln>
                <a:solidFill>
                  <a:schemeClr val="bg1"/>
                </a:solidFill>
                <a:latin typeface="Calibri" pitchFamily="18"/>
                <a:ea typeface="Microsoft YaHei" pitchFamily="2"/>
                <a:cs typeface="Mangal" pitchFamily="2"/>
              </a:rPr>
              <a:t>" message="</a:t>
            </a:r>
            <a:r>
              <a:rPr lang="fr-FR" sz="1200" b="1" i="0" u="none" strike="noStrike" kern="1200" spc="0" baseline="0" dirty="0" err="1">
                <a:ln>
                  <a:noFill/>
                </a:ln>
                <a:solidFill>
                  <a:schemeClr val="bg1"/>
                </a:solidFill>
                <a:latin typeface="Calibri" pitchFamily="18"/>
                <a:ea typeface="Microsoft YaHei" pitchFamily="2"/>
                <a:cs typeface="Mangal" pitchFamily="2"/>
              </a:rPr>
              <a:t>Please</a:t>
            </a:r>
            <a:r>
              <a:rPr lang="fr-FR" sz="1200" b="1" i="0" u="none" strike="noStrike" kern="1200" spc="0" baseline="0" dirty="0">
                <a:ln>
                  <a:noFill/>
                </a:ln>
                <a:solidFill>
                  <a:schemeClr val="bg1"/>
                </a:solidFill>
                <a:latin typeface="Calibri" pitchFamily="18"/>
                <a:ea typeface="Microsoft YaHei" pitchFamily="2"/>
                <a:cs typeface="Mangal" pitchFamily="2"/>
              </a:rPr>
              <a:t> </a:t>
            </a:r>
            <a:r>
              <a:rPr lang="fr-FR" sz="1200" b="1" i="0" u="none" strike="noStrike" kern="1200" spc="0" baseline="0" dirty="0" err="1">
                <a:ln>
                  <a:noFill/>
                </a:ln>
                <a:solidFill>
                  <a:schemeClr val="bg1"/>
                </a:solidFill>
                <a:latin typeface="Calibri" pitchFamily="18"/>
                <a:ea typeface="Microsoft YaHei" pitchFamily="2"/>
                <a:cs typeface="Mangal" pitchFamily="2"/>
              </a:rPr>
              <a:t>choose</a:t>
            </a:r>
            <a:r>
              <a:rPr lang="fr-FR" sz="1200" b="1" i="0" u="none" strike="noStrike" kern="1200" spc="0" baseline="0" dirty="0">
                <a:ln>
                  <a:noFill/>
                </a:ln>
                <a:solidFill>
                  <a:schemeClr val="bg1"/>
                </a:solidFill>
                <a:latin typeface="Calibri" pitchFamily="18"/>
                <a:ea typeface="Microsoft YaHei" pitchFamily="2"/>
                <a:cs typeface="Mangal" pitchFamily="2"/>
              </a:rPr>
              <a:t> a </a:t>
            </a:r>
            <a:r>
              <a:rPr lang="fr-FR" sz="1200" b="1" i="0" u="none" strike="noStrike" kern="1200" spc="0" baseline="0" dirty="0" err="1">
                <a:ln>
                  <a:noFill/>
                </a:ln>
                <a:solidFill>
                  <a:schemeClr val="bg1"/>
                </a:solidFill>
                <a:latin typeface="Calibri" pitchFamily="18"/>
                <a:ea typeface="Microsoft YaHei" pitchFamily="2"/>
                <a:cs typeface="Mangal" pitchFamily="2"/>
              </a:rPr>
              <a:t>statistic</a:t>
            </a:r>
            <a:r>
              <a:rPr lang="fr-FR" sz="1200" b="1" i="0" u="none" strike="noStrike" kern="1200" spc="0" baseline="0" dirty="0">
                <a:ln>
                  <a:noFill/>
                </a:ln>
                <a:solidFill>
                  <a:schemeClr val="bg1"/>
                </a:solidFill>
                <a:latin typeface="Calibri" pitchFamily="18"/>
                <a:ea typeface="Microsoft YaHei" pitchFamily="2"/>
                <a:cs typeface="Mangal" pitchFamily="2"/>
              </a:rPr>
              <a:t> </a:t>
            </a:r>
            <a:r>
              <a:rPr lang="fr-FR" sz="1200" b="1" i="0" u="none" strike="noStrike" kern="1200" spc="0" baseline="0" dirty="0" err="1">
                <a:ln>
                  <a:noFill/>
                </a:ln>
                <a:solidFill>
                  <a:schemeClr val="bg1"/>
                </a:solidFill>
                <a:latin typeface="Calibri" pitchFamily="18"/>
                <a:ea typeface="Microsoft YaHei" pitchFamily="2"/>
                <a:cs typeface="Mangal" pitchFamily="2"/>
              </a:rPr>
              <a:t>representation</a:t>
            </a:r>
            <a:r>
              <a:rPr lang="fr-FR" sz="1200" b="1" i="0" u="none" strike="noStrike" kern="1200" spc="0" baseline="0" dirty="0">
                <a:ln>
                  <a:noFill/>
                </a:ln>
                <a:solidFill>
                  <a:schemeClr val="bg1"/>
                </a:solidFill>
                <a:latin typeface="Calibri" pitchFamily="18"/>
                <a:ea typeface="Microsoft YaHei" pitchFamily="2"/>
                <a:cs typeface="Mangal" pitchFamily="2"/>
              </a:rPr>
              <a:t>" /&gt; </a:t>
            </a:r>
            <a:br>
              <a:rPr lang="fr-FR" sz="1200" b="1" i="0" u="none" strike="noStrike" kern="1200" spc="0" baseline="0" dirty="0">
                <a:ln>
                  <a:noFill/>
                </a:ln>
                <a:solidFill>
                  <a:schemeClr val="bg1"/>
                </a:solidFill>
                <a:latin typeface="Calibri" pitchFamily="18"/>
                <a:ea typeface="Microsoft YaHei" pitchFamily="2"/>
                <a:cs typeface="Mangal" pitchFamily="2"/>
              </a:rPr>
            </a:br>
            <a:r>
              <a:rPr lang="fr-FR" sz="1200" b="1" i="0" u="none" strike="noStrike" kern="1200" spc="0" baseline="0" dirty="0">
                <a:ln>
                  <a:noFill/>
                </a:ln>
                <a:solidFill>
                  <a:schemeClr val="bg1"/>
                </a:solidFill>
                <a:latin typeface="Calibri" pitchFamily="18"/>
                <a:ea typeface="Microsoft YaHei" pitchFamily="2"/>
                <a:cs typeface="Mangal" pitchFamily="2"/>
              </a:rPr>
              <a:t>                       &lt;/</a:t>
            </a:r>
            <a:r>
              <a:rPr lang="fr-FR" sz="1200" b="1" i="0" u="none" strike="noStrike" kern="1200" spc="0" baseline="0" dirty="0" err="1">
                <a:ln>
                  <a:noFill/>
                </a:ln>
                <a:solidFill>
                  <a:schemeClr val="bg1"/>
                </a:solidFill>
                <a:latin typeface="Calibri" pitchFamily="18"/>
                <a:ea typeface="Microsoft YaHei" pitchFamily="2"/>
                <a:cs typeface="Mangal" pitchFamily="2"/>
              </a:rPr>
              <a:t>param</a:t>
            </a:r>
            <a:r>
              <a:rPr lang="fr-FR" sz="1200" b="1" i="0" u="none" strike="noStrike" kern="1200" spc="0" baseline="0" dirty="0">
                <a:ln>
                  <a:noFill/>
                </a:ln>
                <a:solidFill>
                  <a:schemeClr val="bg1"/>
                </a:solidFill>
                <a:latin typeface="Calibri" pitchFamily="18"/>
                <a:ea typeface="Microsoft YaHei" pitchFamily="2"/>
                <a:cs typeface="Mangal" pitchFamily="2"/>
              </a:rPr>
              <a:t>&gt; </a:t>
            </a:r>
            <a:br>
              <a:rPr lang="fr-FR" sz="1200" b="1" i="0" u="none" strike="noStrike" kern="1200" spc="0" baseline="0" dirty="0">
                <a:ln>
                  <a:noFill/>
                </a:ln>
                <a:solidFill>
                  <a:schemeClr val="bg1"/>
                </a:solidFill>
                <a:latin typeface="Calibri" pitchFamily="18"/>
                <a:ea typeface="Microsoft YaHei" pitchFamily="2"/>
                <a:cs typeface="Mangal" pitchFamily="2"/>
              </a:rPr>
            </a:br>
            <a:r>
              <a:rPr lang="fr-FR" sz="1200" b="1" i="0" u="none" strike="noStrike" kern="1200" spc="0" baseline="0" dirty="0">
                <a:ln>
                  <a:noFill/>
                </a:ln>
                <a:solidFill>
                  <a:schemeClr val="bg1"/>
                </a:solidFill>
                <a:latin typeface="Calibri" pitchFamily="18"/>
                <a:ea typeface="Microsoft YaHei" pitchFamily="2"/>
                <a:cs typeface="Mangal" pitchFamily="2"/>
              </a:rPr>
              <a:t>             &lt;/</a:t>
            </a:r>
            <a:r>
              <a:rPr lang="fr-FR" sz="1200" b="1" i="0" u="none" strike="noStrike" kern="1200" spc="0" baseline="0" dirty="0" err="1">
                <a:ln>
                  <a:noFill/>
                </a:ln>
                <a:solidFill>
                  <a:schemeClr val="bg1"/>
                </a:solidFill>
                <a:latin typeface="Calibri" pitchFamily="18"/>
                <a:ea typeface="Microsoft YaHei" pitchFamily="2"/>
                <a:cs typeface="Mangal" pitchFamily="2"/>
              </a:rPr>
              <a:t>when</a:t>
            </a:r>
            <a:r>
              <a:rPr lang="fr-FR" sz="1200" b="1" i="0" u="none" strike="noStrike" kern="1200" spc="0" baseline="0" dirty="0">
                <a:ln>
                  <a:noFill/>
                </a:ln>
                <a:solidFill>
                  <a:schemeClr val="bg1"/>
                </a:solidFill>
                <a:latin typeface="Calibri" pitchFamily="18"/>
                <a:ea typeface="Microsoft YaHei" pitchFamily="2"/>
                <a:cs typeface="Mangal" pitchFamily="2"/>
              </a:rPr>
              <a:t>&gt; </a:t>
            </a:r>
            <a:br>
              <a:rPr lang="fr-FR" sz="1200" b="1" i="0" u="none" strike="noStrike" kern="1200" spc="0" baseline="0" dirty="0">
                <a:ln>
                  <a:noFill/>
                </a:ln>
                <a:solidFill>
                  <a:schemeClr val="bg1"/>
                </a:solidFill>
                <a:latin typeface="Calibri" pitchFamily="18"/>
                <a:ea typeface="Microsoft YaHei" pitchFamily="2"/>
                <a:cs typeface="Mangal" pitchFamily="2"/>
              </a:rPr>
            </a:br>
            <a:r>
              <a:rPr lang="fr-FR" sz="1200" b="1" i="0" u="none" strike="noStrike" kern="1200" spc="0" baseline="0" dirty="0">
                <a:ln>
                  <a:noFill/>
                </a:ln>
                <a:solidFill>
                  <a:schemeClr val="bg1"/>
                </a:solidFill>
                <a:latin typeface="Calibri" pitchFamily="18"/>
                <a:ea typeface="Microsoft YaHei" pitchFamily="2"/>
                <a:cs typeface="Mangal" pitchFamily="2"/>
              </a:rPr>
              <a:t> &lt;/</a:t>
            </a:r>
            <a:r>
              <a:rPr lang="fr-FR" sz="1200" b="1" i="0" u="none" strike="noStrike" kern="1200" spc="0" baseline="0" dirty="0" err="1">
                <a:ln>
                  <a:noFill/>
                </a:ln>
                <a:solidFill>
                  <a:schemeClr val="bg1"/>
                </a:solidFill>
                <a:latin typeface="Calibri" pitchFamily="18"/>
                <a:ea typeface="Microsoft YaHei" pitchFamily="2"/>
                <a:cs typeface="Mangal" pitchFamily="2"/>
              </a:rPr>
              <a:t>conditional</a:t>
            </a:r>
            <a:r>
              <a:rPr lang="fr-FR" sz="1200" b="1" i="0" u="none" strike="noStrike" kern="1200" spc="0" baseline="0" dirty="0">
                <a:ln>
                  <a:noFill/>
                </a:ln>
                <a:solidFill>
                  <a:schemeClr val="bg1"/>
                </a:solidFill>
                <a:latin typeface="Calibri" pitchFamily="18"/>
                <a:ea typeface="Microsoft YaHei" pitchFamily="2"/>
                <a:cs typeface="Mangal" pitchFamily="2"/>
              </a:rPr>
              <a:t>&gt; </a:t>
            </a:r>
            <a:br>
              <a:rPr lang="fr-FR" sz="1200" b="1" i="0" u="none" strike="noStrike" kern="1200" spc="0" baseline="0" dirty="0">
                <a:ln>
                  <a:noFill/>
                </a:ln>
                <a:solidFill>
                  <a:schemeClr val="bg1"/>
                </a:solidFill>
                <a:latin typeface="Calibri" pitchFamily="18"/>
                <a:ea typeface="Microsoft YaHei" pitchFamily="2"/>
                <a:cs typeface="Mangal" pitchFamily="2"/>
              </a:rPr>
            </a:br>
            <a:r>
              <a:rPr lang="fr-FR" sz="1200" b="1" i="0" u="none" strike="noStrike" kern="1200" spc="0" baseline="0" dirty="0">
                <a:ln>
                  <a:noFill/>
                </a:ln>
                <a:solidFill>
                  <a:schemeClr val="bg1"/>
                </a:solidFill>
                <a:latin typeface="Calibri" pitchFamily="18"/>
                <a:ea typeface="Microsoft YaHei" pitchFamily="2"/>
                <a:cs typeface="Mangal" pitchFamily="2"/>
              </a:rPr>
              <a:t/>
            </a:r>
            <a:br>
              <a:rPr lang="fr-FR" sz="1200" b="1" i="0" u="none" strike="noStrike" kern="1200" spc="0" baseline="0" dirty="0">
                <a:ln>
                  <a:noFill/>
                </a:ln>
                <a:solidFill>
                  <a:schemeClr val="bg1"/>
                </a:solidFill>
                <a:latin typeface="Calibri" pitchFamily="18"/>
                <a:ea typeface="Microsoft YaHei" pitchFamily="2"/>
                <a:cs typeface="Mangal" pitchFamily="2"/>
              </a:rPr>
            </a:br>
            <a:r>
              <a:rPr lang="fr-FR" sz="1200" b="1" i="0" u="none" strike="noStrike" kern="1200" spc="0" baseline="0" dirty="0">
                <a:ln>
                  <a:noFill/>
                </a:ln>
                <a:solidFill>
                  <a:schemeClr val="bg1"/>
                </a:solidFill>
                <a:latin typeface="Calibri" pitchFamily="18"/>
                <a:ea typeface="Microsoft YaHei" pitchFamily="2"/>
                <a:cs typeface="Mangal" pitchFamily="2"/>
              </a:rPr>
              <a:t> &lt;</a:t>
            </a:r>
            <a:r>
              <a:rPr lang="fr-FR" sz="1200" b="1" i="0" u="none" strike="noStrike" kern="1200" spc="0" baseline="0" dirty="0" err="1">
                <a:ln>
                  <a:noFill/>
                </a:ln>
                <a:solidFill>
                  <a:schemeClr val="bg1"/>
                </a:solidFill>
                <a:latin typeface="Calibri" pitchFamily="18"/>
                <a:ea typeface="Microsoft YaHei" pitchFamily="2"/>
                <a:cs typeface="Mangal" pitchFamily="2"/>
              </a:rPr>
              <a:t>conditional</a:t>
            </a:r>
            <a:r>
              <a:rPr lang="fr-FR" sz="1200" b="1" i="0" u="none" strike="noStrike" kern="1200" spc="0" baseline="0" dirty="0">
                <a:ln>
                  <a:noFill/>
                </a:ln>
                <a:solidFill>
                  <a:schemeClr val="bg1"/>
                </a:solidFill>
                <a:latin typeface="Calibri" pitchFamily="18"/>
                <a:ea typeface="Microsoft YaHei" pitchFamily="2"/>
                <a:cs typeface="Mangal" pitchFamily="2"/>
              </a:rPr>
              <a:t> </a:t>
            </a:r>
            <a:r>
              <a:rPr lang="fr-FR" sz="1200" b="1" i="0" u="none" strike="noStrike" kern="1200" spc="0" baseline="0" dirty="0" err="1">
                <a:ln>
                  <a:noFill/>
                </a:ln>
                <a:solidFill>
                  <a:schemeClr val="bg1"/>
                </a:solidFill>
                <a:latin typeface="Calibri" pitchFamily="18"/>
                <a:ea typeface="Microsoft YaHei" pitchFamily="2"/>
                <a:cs typeface="Mangal" pitchFamily="2"/>
              </a:rPr>
              <a:t>name</a:t>
            </a:r>
            <a:r>
              <a:rPr lang="fr-FR" sz="1200" b="1" i="0" u="none" strike="noStrike" kern="1200" spc="0" baseline="0" dirty="0">
                <a:ln>
                  <a:noFill/>
                </a:ln>
                <a:solidFill>
                  <a:schemeClr val="bg1"/>
                </a:solidFill>
                <a:latin typeface="Calibri" pitchFamily="18"/>
                <a:ea typeface="Microsoft YaHei" pitchFamily="2"/>
                <a:cs typeface="Mangal" pitchFamily="2"/>
              </a:rPr>
              <a:t>="</a:t>
            </a:r>
            <a:r>
              <a:rPr lang="fr-FR" sz="1200" b="1" i="0" u="none" strike="noStrike" kern="1200" spc="0" baseline="0" dirty="0" err="1">
                <a:ln>
                  <a:noFill/>
                </a:ln>
                <a:solidFill>
                  <a:schemeClr val="bg1"/>
                </a:solidFill>
                <a:latin typeface="Calibri" pitchFamily="18"/>
                <a:ea typeface="Microsoft YaHei" pitchFamily="2"/>
                <a:cs typeface="Mangal" pitchFamily="2"/>
              </a:rPr>
              <a:t>ploting_cond</a:t>
            </a:r>
            <a:r>
              <a:rPr lang="fr-FR" sz="1200" b="1" i="0" u="none" strike="noStrike" kern="1200" spc="0" baseline="0" dirty="0">
                <a:ln>
                  <a:noFill/>
                </a:ln>
                <a:solidFill>
                  <a:schemeClr val="bg1"/>
                </a:solidFill>
                <a:latin typeface="Calibri" pitchFamily="18"/>
                <a:ea typeface="Microsoft YaHei" pitchFamily="2"/>
                <a:cs typeface="Mangal" pitchFamily="2"/>
              </a:rPr>
              <a:t>"&gt; </a:t>
            </a:r>
            <a:br>
              <a:rPr lang="fr-FR" sz="1200" b="1" i="0" u="none" strike="noStrike" kern="1200" spc="0" baseline="0" dirty="0">
                <a:ln>
                  <a:noFill/>
                </a:ln>
                <a:solidFill>
                  <a:schemeClr val="bg1"/>
                </a:solidFill>
                <a:latin typeface="Calibri" pitchFamily="18"/>
                <a:ea typeface="Microsoft YaHei" pitchFamily="2"/>
                <a:cs typeface="Mangal" pitchFamily="2"/>
              </a:rPr>
            </a:br>
            <a:r>
              <a:rPr lang="fr-FR" sz="1200" b="1" i="0" u="none" strike="noStrike" kern="1200" spc="0" baseline="0" dirty="0">
                <a:ln>
                  <a:noFill/>
                </a:ln>
                <a:solidFill>
                  <a:schemeClr val="bg1"/>
                </a:solidFill>
                <a:latin typeface="Calibri" pitchFamily="18"/>
                <a:ea typeface="Microsoft YaHei" pitchFamily="2"/>
                <a:cs typeface="Mangal" pitchFamily="2"/>
              </a:rPr>
              <a:t>             &lt;</a:t>
            </a:r>
            <a:r>
              <a:rPr lang="fr-FR" sz="1200" b="1" i="0" u="none" strike="noStrike" kern="1200" spc="0" baseline="0" dirty="0" err="1">
                <a:ln>
                  <a:noFill/>
                </a:ln>
                <a:solidFill>
                  <a:schemeClr val="bg1"/>
                </a:solidFill>
                <a:latin typeface="Calibri" pitchFamily="18"/>
                <a:ea typeface="Microsoft YaHei" pitchFamily="2"/>
                <a:cs typeface="Mangal" pitchFamily="2"/>
              </a:rPr>
              <a:t>param</a:t>
            </a:r>
            <a:r>
              <a:rPr lang="fr-FR" sz="1200" b="1" i="0" u="none" strike="noStrike" kern="1200" spc="0" baseline="0" dirty="0">
                <a:ln>
                  <a:noFill/>
                </a:ln>
                <a:solidFill>
                  <a:schemeClr val="bg1"/>
                </a:solidFill>
                <a:latin typeface="Calibri" pitchFamily="18"/>
                <a:ea typeface="Microsoft YaHei" pitchFamily="2"/>
                <a:cs typeface="Mangal" pitchFamily="2"/>
              </a:rPr>
              <a:t> </a:t>
            </a:r>
            <a:r>
              <a:rPr lang="fr-FR" sz="1200" b="1" i="0" u="none" strike="noStrike" kern="1200" spc="0" baseline="0" dirty="0" err="1">
                <a:ln>
                  <a:noFill/>
                </a:ln>
                <a:solidFill>
                  <a:schemeClr val="bg1"/>
                </a:solidFill>
                <a:latin typeface="Calibri" pitchFamily="18"/>
                <a:ea typeface="Microsoft YaHei" pitchFamily="2"/>
                <a:cs typeface="Mangal" pitchFamily="2"/>
              </a:rPr>
              <a:t>name</a:t>
            </a:r>
            <a:r>
              <a:rPr lang="fr-FR" sz="1200" b="1" i="0" u="none" strike="noStrike" kern="1200" spc="0" baseline="0" dirty="0">
                <a:ln>
                  <a:noFill/>
                </a:ln>
                <a:solidFill>
                  <a:schemeClr val="bg1"/>
                </a:solidFill>
                <a:latin typeface="Calibri" pitchFamily="18"/>
                <a:ea typeface="Microsoft YaHei" pitchFamily="2"/>
                <a:cs typeface="Mangal" pitchFamily="2"/>
              </a:rPr>
              <a:t>="</a:t>
            </a:r>
            <a:r>
              <a:rPr lang="fr-FR" sz="1200" b="1" i="0" u="none" strike="noStrike" kern="1200" spc="0" baseline="0" dirty="0" err="1">
                <a:ln>
                  <a:noFill/>
                </a:ln>
                <a:solidFill>
                  <a:schemeClr val="bg1"/>
                </a:solidFill>
                <a:latin typeface="Calibri" pitchFamily="18"/>
                <a:ea typeface="Microsoft YaHei" pitchFamily="2"/>
                <a:cs typeface="Mangal" pitchFamily="2"/>
              </a:rPr>
              <a:t>ploting</a:t>
            </a:r>
            <a:r>
              <a:rPr lang="fr-FR" sz="1200" b="1" i="0" u="none" strike="noStrike" kern="1200" spc="0" baseline="0" dirty="0">
                <a:ln>
                  <a:noFill/>
                </a:ln>
                <a:solidFill>
                  <a:schemeClr val="bg1"/>
                </a:solidFill>
                <a:latin typeface="Calibri" pitchFamily="18"/>
                <a:ea typeface="Microsoft YaHei" pitchFamily="2"/>
                <a:cs typeface="Mangal" pitchFamily="2"/>
              </a:rPr>
              <a:t>" type="select" help="</a:t>
            </a:r>
            <a:r>
              <a:rPr lang="fr-FR" sz="1200" b="1" i="0" u="none" strike="noStrike" kern="1200" spc="0" baseline="0" dirty="0" err="1">
                <a:ln>
                  <a:noFill/>
                </a:ln>
                <a:solidFill>
                  <a:schemeClr val="bg1"/>
                </a:solidFill>
                <a:latin typeface="Calibri" pitchFamily="18"/>
                <a:ea typeface="Microsoft YaHei" pitchFamily="2"/>
                <a:cs typeface="Mangal" pitchFamily="2"/>
              </a:rPr>
              <a:t>Ploting</a:t>
            </a:r>
            <a:r>
              <a:rPr lang="fr-FR" sz="1200" b="1" i="0" u="none" strike="noStrike" kern="1200" spc="0" baseline="0" dirty="0">
                <a:ln>
                  <a:noFill/>
                </a:ln>
                <a:solidFill>
                  <a:schemeClr val="bg1"/>
                </a:solidFill>
                <a:latin typeface="Calibri" pitchFamily="18"/>
                <a:ea typeface="Microsoft YaHei" pitchFamily="2"/>
                <a:cs typeface="Mangal" pitchFamily="2"/>
              </a:rPr>
              <a:t>" label="</a:t>
            </a:r>
            <a:r>
              <a:rPr lang="fr-FR" sz="1200" b="1" i="0" u="none" strike="noStrike" kern="1200" spc="0" baseline="0" dirty="0" err="1">
                <a:ln>
                  <a:noFill/>
                </a:ln>
                <a:solidFill>
                  <a:schemeClr val="bg1"/>
                </a:solidFill>
                <a:latin typeface="Calibri" pitchFamily="18"/>
                <a:ea typeface="Microsoft YaHei" pitchFamily="2"/>
                <a:cs typeface="Mangal" pitchFamily="2"/>
              </a:rPr>
              <a:t>Ploting</a:t>
            </a:r>
            <a:r>
              <a:rPr lang="fr-FR" sz="1200" b="1" i="0" u="none" strike="noStrike" kern="1200" spc="0" baseline="0" dirty="0">
                <a:ln>
                  <a:noFill/>
                </a:ln>
                <a:solidFill>
                  <a:schemeClr val="bg1"/>
                </a:solidFill>
                <a:latin typeface="Calibri" pitchFamily="18"/>
                <a:ea typeface="Microsoft YaHei" pitchFamily="2"/>
                <a:cs typeface="Mangal" pitchFamily="2"/>
              </a:rPr>
              <a:t> T or F"&gt; </a:t>
            </a:r>
            <a:br>
              <a:rPr lang="fr-FR" sz="1200" b="1" i="0" u="none" strike="noStrike" kern="1200" spc="0" baseline="0" dirty="0">
                <a:ln>
                  <a:noFill/>
                </a:ln>
                <a:solidFill>
                  <a:schemeClr val="bg1"/>
                </a:solidFill>
                <a:latin typeface="Calibri" pitchFamily="18"/>
                <a:ea typeface="Microsoft YaHei" pitchFamily="2"/>
                <a:cs typeface="Mangal" pitchFamily="2"/>
              </a:rPr>
            </a:br>
            <a:r>
              <a:rPr lang="fr-FR" sz="1200" b="1" i="0" u="none" strike="noStrike" kern="1200" spc="0" baseline="0" dirty="0">
                <a:ln>
                  <a:noFill/>
                </a:ln>
                <a:solidFill>
                  <a:schemeClr val="bg1"/>
                </a:solidFill>
                <a:latin typeface="Calibri" pitchFamily="18"/>
                <a:ea typeface="Microsoft YaHei" pitchFamily="2"/>
                <a:cs typeface="Mangal" pitchFamily="2"/>
              </a:rPr>
              <a:t>                         &lt;option value="T"&gt;T&lt;/option&gt; </a:t>
            </a:r>
            <a:br>
              <a:rPr lang="fr-FR" sz="1200" b="1" i="0" u="none" strike="noStrike" kern="1200" spc="0" baseline="0" dirty="0">
                <a:ln>
                  <a:noFill/>
                </a:ln>
                <a:solidFill>
                  <a:schemeClr val="bg1"/>
                </a:solidFill>
                <a:latin typeface="Calibri" pitchFamily="18"/>
                <a:ea typeface="Microsoft YaHei" pitchFamily="2"/>
                <a:cs typeface="Mangal" pitchFamily="2"/>
              </a:rPr>
            </a:br>
            <a:r>
              <a:rPr lang="fr-FR" sz="1200" b="1" i="0" u="none" strike="noStrike" kern="1200" spc="0" baseline="0" dirty="0">
                <a:ln>
                  <a:noFill/>
                </a:ln>
                <a:solidFill>
                  <a:schemeClr val="bg1"/>
                </a:solidFill>
                <a:latin typeface="Calibri" pitchFamily="18"/>
                <a:ea typeface="Microsoft YaHei" pitchFamily="2"/>
                <a:cs typeface="Mangal" pitchFamily="2"/>
              </a:rPr>
              <a:t>                         &lt;option value="F"&gt;F&lt;/option&gt; </a:t>
            </a:r>
            <a:br>
              <a:rPr lang="fr-FR" sz="1200" b="1" i="0" u="none" strike="noStrike" kern="1200" spc="0" baseline="0" dirty="0">
                <a:ln>
                  <a:noFill/>
                </a:ln>
                <a:solidFill>
                  <a:schemeClr val="bg1"/>
                </a:solidFill>
                <a:latin typeface="Calibri" pitchFamily="18"/>
                <a:ea typeface="Microsoft YaHei" pitchFamily="2"/>
                <a:cs typeface="Mangal" pitchFamily="2"/>
              </a:rPr>
            </a:br>
            <a:r>
              <a:rPr lang="fr-FR" sz="1200" b="1" i="0" u="none" strike="noStrike" kern="1200" spc="0" baseline="0" dirty="0">
                <a:ln>
                  <a:noFill/>
                </a:ln>
                <a:solidFill>
                  <a:schemeClr val="bg1"/>
                </a:solidFill>
                <a:latin typeface="Calibri" pitchFamily="18"/>
                <a:ea typeface="Microsoft YaHei" pitchFamily="2"/>
                <a:cs typeface="Mangal" pitchFamily="2"/>
              </a:rPr>
              <a:t>             &lt;/</a:t>
            </a:r>
            <a:r>
              <a:rPr lang="fr-FR" sz="1200" b="1" i="0" u="none" strike="noStrike" kern="1200" spc="0" baseline="0" dirty="0" err="1">
                <a:ln>
                  <a:noFill/>
                </a:ln>
                <a:solidFill>
                  <a:schemeClr val="bg1"/>
                </a:solidFill>
                <a:latin typeface="Calibri" pitchFamily="18"/>
                <a:ea typeface="Microsoft YaHei" pitchFamily="2"/>
                <a:cs typeface="Mangal" pitchFamily="2"/>
              </a:rPr>
              <a:t>param</a:t>
            </a:r>
            <a:r>
              <a:rPr lang="fr-FR" sz="1200" b="1" i="0" u="none" strike="noStrike" kern="1200" spc="0" baseline="0" dirty="0">
                <a:ln>
                  <a:noFill/>
                </a:ln>
                <a:solidFill>
                  <a:schemeClr val="bg1"/>
                </a:solidFill>
                <a:latin typeface="Calibri" pitchFamily="18"/>
                <a:ea typeface="Microsoft YaHei" pitchFamily="2"/>
                <a:cs typeface="Mangal" pitchFamily="2"/>
              </a:rPr>
              <a:t>&gt; </a:t>
            </a:r>
            <a:br>
              <a:rPr lang="fr-FR" sz="1200" b="1" i="0" u="none" strike="noStrike" kern="1200" spc="0" baseline="0" dirty="0">
                <a:ln>
                  <a:noFill/>
                </a:ln>
                <a:solidFill>
                  <a:schemeClr val="bg1"/>
                </a:solidFill>
                <a:latin typeface="Calibri" pitchFamily="18"/>
                <a:ea typeface="Microsoft YaHei" pitchFamily="2"/>
                <a:cs typeface="Mangal" pitchFamily="2"/>
              </a:rPr>
            </a:br>
            <a:r>
              <a:rPr lang="fr-FR" sz="1200" b="1" i="0" u="none" strike="noStrike" kern="1200" spc="0" baseline="0" dirty="0">
                <a:ln>
                  <a:noFill/>
                </a:ln>
                <a:solidFill>
                  <a:schemeClr val="bg1"/>
                </a:solidFill>
                <a:latin typeface="Calibri" pitchFamily="18"/>
                <a:ea typeface="Microsoft YaHei" pitchFamily="2"/>
                <a:cs typeface="Mangal" pitchFamily="2"/>
              </a:rPr>
              <a:t>             &lt;</a:t>
            </a:r>
            <a:r>
              <a:rPr lang="fr-FR" sz="1200" b="1" i="0" u="none" strike="noStrike" kern="1200" spc="0" baseline="0" dirty="0" err="1">
                <a:ln>
                  <a:noFill/>
                </a:ln>
                <a:solidFill>
                  <a:schemeClr val="bg1"/>
                </a:solidFill>
                <a:latin typeface="Calibri" pitchFamily="18"/>
                <a:ea typeface="Microsoft YaHei" pitchFamily="2"/>
                <a:cs typeface="Mangal" pitchFamily="2"/>
              </a:rPr>
              <a:t>when</a:t>
            </a:r>
            <a:r>
              <a:rPr lang="fr-FR" sz="1200" b="1" i="0" u="none" strike="noStrike" kern="1200" spc="0" baseline="0" dirty="0">
                <a:ln>
                  <a:noFill/>
                </a:ln>
                <a:solidFill>
                  <a:schemeClr val="bg1"/>
                </a:solidFill>
                <a:latin typeface="Calibri" pitchFamily="18"/>
                <a:ea typeface="Microsoft YaHei" pitchFamily="2"/>
                <a:cs typeface="Mangal" pitchFamily="2"/>
              </a:rPr>
              <a:t> value="F" /&gt; </a:t>
            </a:r>
            <a:br>
              <a:rPr lang="fr-FR" sz="1200" b="1" i="0" u="none" strike="noStrike" kern="1200" spc="0" baseline="0" dirty="0">
                <a:ln>
                  <a:noFill/>
                </a:ln>
                <a:solidFill>
                  <a:schemeClr val="bg1"/>
                </a:solidFill>
                <a:latin typeface="Calibri" pitchFamily="18"/>
                <a:ea typeface="Microsoft YaHei" pitchFamily="2"/>
                <a:cs typeface="Mangal" pitchFamily="2"/>
              </a:rPr>
            </a:br>
            <a:r>
              <a:rPr lang="fr-FR" sz="1200" b="1" i="0" u="none" strike="noStrike" kern="1200" spc="0" baseline="0" dirty="0">
                <a:ln>
                  <a:noFill/>
                </a:ln>
                <a:solidFill>
                  <a:schemeClr val="bg1"/>
                </a:solidFill>
                <a:latin typeface="Calibri" pitchFamily="18"/>
                <a:ea typeface="Microsoft YaHei" pitchFamily="2"/>
                <a:cs typeface="Mangal" pitchFamily="2"/>
              </a:rPr>
              <a:t>             &lt;</a:t>
            </a:r>
            <a:r>
              <a:rPr lang="fr-FR" sz="1200" b="1" i="0" u="none" strike="noStrike" kern="1200" spc="0" baseline="0" dirty="0" err="1">
                <a:ln>
                  <a:noFill/>
                </a:ln>
                <a:solidFill>
                  <a:schemeClr val="bg1"/>
                </a:solidFill>
                <a:latin typeface="Calibri" pitchFamily="18"/>
                <a:ea typeface="Microsoft YaHei" pitchFamily="2"/>
                <a:cs typeface="Mangal" pitchFamily="2"/>
              </a:rPr>
              <a:t>when</a:t>
            </a:r>
            <a:r>
              <a:rPr lang="fr-FR" sz="1200" b="1" i="0" u="none" strike="noStrike" kern="1200" spc="0" baseline="0" dirty="0">
                <a:ln>
                  <a:noFill/>
                </a:ln>
                <a:solidFill>
                  <a:schemeClr val="bg1"/>
                </a:solidFill>
                <a:latin typeface="Calibri" pitchFamily="18"/>
                <a:ea typeface="Microsoft YaHei" pitchFamily="2"/>
                <a:cs typeface="Mangal" pitchFamily="2"/>
              </a:rPr>
              <a:t> value="T"&gt; </a:t>
            </a:r>
            <a:br>
              <a:rPr lang="fr-FR" sz="1200" b="1" i="0" u="none" strike="noStrike" kern="1200" spc="0" baseline="0" dirty="0">
                <a:ln>
                  <a:noFill/>
                </a:ln>
                <a:solidFill>
                  <a:schemeClr val="bg1"/>
                </a:solidFill>
                <a:latin typeface="Calibri" pitchFamily="18"/>
                <a:ea typeface="Microsoft YaHei" pitchFamily="2"/>
                <a:cs typeface="Mangal" pitchFamily="2"/>
              </a:rPr>
            </a:br>
            <a:r>
              <a:rPr lang="fr-FR" sz="1200" b="1" i="0" u="none" strike="noStrike" kern="1200" spc="0" baseline="0" dirty="0">
                <a:ln>
                  <a:noFill/>
                </a:ln>
                <a:solidFill>
                  <a:schemeClr val="bg1"/>
                </a:solidFill>
                <a:latin typeface="Calibri" pitchFamily="18"/>
                <a:ea typeface="Microsoft YaHei" pitchFamily="2"/>
                <a:cs typeface="Mangal" pitchFamily="2"/>
              </a:rPr>
              <a:t>                         &lt;</a:t>
            </a:r>
            <a:r>
              <a:rPr lang="fr-FR" sz="1200" b="1" i="0" u="none" strike="noStrike" kern="1200" spc="0" baseline="0" dirty="0" err="1">
                <a:ln>
                  <a:noFill/>
                </a:ln>
                <a:solidFill>
                  <a:schemeClr val="bg1"/>
                </a:solidFill>
                <a:latin typeface="Calibri" pitchFamily="18"/>
                <a:ea typeface="Microsoft YaHei" pitchFamily="2"/>
                <a:cs typeface="Mangal" pitchFamily="2"/>
              </a:rPr>
              <a:t>param</a:t>
            </a:r>
            <a:r>
              <a:rPr lang="fr-FR" sz="1200" b="1" i="0" u="none" strike="noStrike" kern="1200" spc="0" baseline="0" dirty="0">
                <a:ln>
                  <a:noFill/>
                </a:ln>
                <a:solidFill>
                  <a:schemeClr val="bg1"/>
                </a:solidFill>
                <a:latin typeface="Calibri" pitchFamily="18"/>
                <a:ea typeface="Microsoft YaHei" pitchFamily="2"/>
                <a:cs typeface="Mangal" pitchFamily="2"/>
              </a:rPr>
              <a:t> </a:t>
            </a:r>
            <a:r>
              <a:rPr lang="fr-FR" sz="1200" b="1" i="0" u="none" strike="noStrike" kern="1200" spc="0" baseline="0" dirty="0" err="1">
                <a:ln>
                  <a:noFill/>
                </a:ln>
                <a:solidFill>
                  <a:schemeClr val="bg1"/>
                </a:solidFill>
                <a:latin typeface="Calibri" pitchFamily="18"/>
                <a:ea typeface="Microsoft YaHei" pitchFamily="2"/>
                <a:cs typeface="Mangal" pitchFamily="2"/>
              </a:rPr>
              <a:t>name</a:t>
            </a:r>
            <a:r>
              <a:rPr lang="fr-FR" sz="1200" b="1" i="0" u="none" strike="noStrike" kern="1200" spc="0" baseline="0" dirty="0">
                <a:ln>
                  <a:noFill/>
                </a:ln>
                <a:solidFill>
                  <a:schemeClr val="bg1"/>
                </a:solidFill>
                <a:latin typeface="Calibri" pitchFamily="18"/>
                <a:ea typeface="Microsoft YaHei" pitchFamily="2"/>
                <a:cs typeface="Mangal" pitchFamily="2"/>
              </a:rPr>
              <a:t>="</a:t>
            </a:r>
            <a:r>
              <a:rPr lang="fr-FR" sz="1200" b="1" i="0" u="none" strike="noStrike" kern="1200" spc="0" baseline="0" dirty="0" err="1">
                <a:ln>
                  <a:noFill/>
                </a:ln>
                <a:solidFill>
                  <a:schemeClr val="bg1"/>
                </a:solidFill>
                <a:latin typeface="Calibri" pitchFamily="18"/>
                <a:ea typeface="Microsoft YaHei" pitchFamily="2"/>
                <a:cs typeface="Mangal" pitchFamily="2"/>
              </a:rPr>
              <a:t>plot_chosen</a:t>
            </a:r>
            <a:r>
              <a:rPr lang="fr-FR" sz="1200" b="1" i="0" u="none" strike="noStrike" kern="1200" spc="0" baseline="0" dirty="0">
                <a:ln>
                  <a:noFill/>
                </a:ln>
                <a:solidFill>
                  <a:schemeClr val="bg1"/>
                </a:solidFill>
                <a:latin typeface="Calibri" pitchFamily="18"/>
                <a:ea typeface="Microsoft YaHei" pitchFamily="2"/>
                <a:cs typeface="Mangal" pitchFamily="2"/>
              </a:rPr>
              <a:t>" type="select" help=""  display="</a:t>
            </a:r>
            <a:r>
              <a:rPr lang="fr-FR" sz="1200" b="1" i="0" u="none" strike="noStrike" kern="1200" spc="0" baseline="0" dirty="0" err="1">
                <a:ln>
                  <a:noFill/>
                </a:ln>
                <a:solidFill>
                  <a:schemeClr val="bg1"/>
                </a:solidFill>
                <a:latin typeface="Calibri" pitchFamily="18"/>
                <a:ea typeface="Microsoft YaHei" pitchFamily="2"/>
                <a:cs typeface="Mangal" pitchFamily="2"/>
              </a:rPr>
              <a:t>checkboxes</a:t>
            </a:r>
            <a:r>
              <a:rPr lang="fr-FR" sz="1200" b="1" i="0" u="none" strike="noStrike" kern="1200" spc="0" baseline="0" dirty="0">
                <a:ln>
                  <a:noFill/>
                </a:ln>
                <a:solidFill>
                  <a:schemeClr val="bg1"/>
                </a:solidFill>
                <a:latin typeface="Calibri" pitchFamily="18"/>
                <a:ea typeface="Microsoft YaHei" pitchFamily="2"/>
                <a:cs typeface="Mangal" pitchFamily="2"/>
              </a:rPr>
              <a:t>" multiple="</a:t>
            </a:r>
            <a:r>
              <a:rPr lang="fr-FR" sz="1200" b="1" i="0" u="none" strike="noStrike" kern="1200" spc="0" baseline="0" dirty="0" err="1">
                <a:ln>
                  <a:noFill/>
                </a:ln>
                <a:solidFill>
                  <a:schemeClr val="bg1"/>
                </a:solidFill>
                <a:latin typeface="Calibri" pitchFamily="18"/>
                <a:ea typeface="Microsoft YaHei" pitchFamily="2"/>
                <a:cs typeface="Mangal" pitchFamily="2"/>
              </a:rPr>
              <a:t>True</a:t>
            </a:r>
            <a:r>
              <a:rPr lang="fr-FR" sz="1200" b="1" i="0" u="none" strike="noStrike" kern="1200" spc="0" baseline="0" dirty="0">
                <a:ln>
                  <a:noFill/>
                </a:ln>
                <a:solidFill>
                  <a:schemeClr val="bg1"/>
                </a:solidFill>
                <a:latin typeface="Calibri" pitchFamily="18"/>
                <a:ea typeface="Microsoft YaHei" pitchFamily="2"/>
                <a:cs typeface="Mangal" pitchFamily="2"/>
              </a:rPr>
              <a:t>" label="Plot(s) </a:t>
            </a:r>
            <a:r>
              <a:rPr lang="fr-FR" sz="1200" b="1" i="0" u="none" strike="noStrike" kern="1200" spc="0" baseline="0" dirty="0" err="1">
                <a:ln>
                  <a:noFill/>
                </a:ln>
                <a:solidFill>
                  <a:schemeClr val="bg1"/>
                </a:solidFill>
                <a:latin typeface="Calibri" pitchFamily="18"/>
                <a:ea typeface="Microsoft YaHei" pitchFamily="2"/>
                <a:cs typeface="Mangal" pitchFamily="2"/>
              </a:rPr>
              <a:t>chosen</a:t>
            </a:r>
            <a:r>
              <a:rPr lang="fr-FR" sz="1200" b="1" i="0" u="none" strike="noStrike" kern="1200" spc="0" baseline="0" dirty="0">
                <a:ln>
                  <a:noFill/>
                </a:ln>
                <a:solidFill>
                  <a:schemeClr val="bg1"/>
                </a:solidFill>
                <a:latin typeface="Calibri" pitchFamily="18"/>
                <a:ea typeface="Microsoft YaHei" pitchFamily="2"/>
                <a:cs typeface="Mangal" pitchFamily="2"/>
              </a:rPr>
              <a:t>"&gt; </a:t>
            </a:r>
            <a:br>
              <a:rPr lang="fr-FR" sz="1200" b="1" i="0" u="none" strike="noStrike" kern="1200" spc="0" baseline="0" dirty="0">
                <a:ln>
                  <a:noFill/>
                </a:ln>
                <a:solidFill>
                  <a:schemeClr val="bg1"/>
                </a:solidFill>
                <a:latin typeface="Calibri" pitchFamily="18"/>
                <a:ea typeface="Microsoft YaHei" pitchFamily="2"/>
                <a:cs typeface="Mangal" pitchFamily="2"/>
              </a:rPr>
            </a:br>
            <a:r>
              <a:rPr lang="fr-FR" sz="1200" b="1" i="0" u="none" strike="noStrike" kern="1200" spc="0" baseline="0" dirty="0">
                <a:ln>
                  <a:noFill/>
                </a:ln>
                <a:solidFill>
                  <a:schemeClr val="bg1"/>
                </a:solidFill>
                <a:latin typeface="Calibri" pitchFamily="18"/>
                <a:ea typeface="Microsoft YaHei" pitchFamily="2"/>
                <a:cs typeface="Mangal" pitchFamily="2"/>
              </a:rPr>
              <a:t>                                   &lt;option value="</a:t>
            </a:r>
            <a:r>
              <a:rPr lang="fr-FR" sz="1200" b="1" i="0" u="none" strike="noStrike" kern="1200" spc="0" baseline="0" dirty="0" err="1">
                <a:ln>
                  <a:noFill/>
                </a:ln>
                <a:solidFill>
                  <a:schemeClr val="bg1"/>
                </a:solidFill>
                <a:latin typeface="Calibri" pitchFamily="18"/>
                <a:ea typeface="Microsoft YaHei" pitchFamily="2"/>
                <a:cs typeface="Mangal" pitchFamily="2"/>
              </a:rPr>
              <a:t>boxplot</a:t>
            </a:r>
            <a:r>
              <a:rPr lang="fr-FR" sz="1200" b="1" i="0" u="none" strike="noStrike" kern="1200" spc="0" baseline="0" dirty="0">
                <a:ln>
                  <a:noFill/>
                </a:ln>
                <a:solidFill>
                  <a:schemeClr val="bg1"/>
                </a:solidFill>
                <a:latin typeface="Calibri" pitchFamily="18"/>
                <a:ea typeface="Microsoft YaHei" pitchFamily="2"/>
                <a:cs typeface="Mangal" pitchFamily="2"/>
              </a:rPr>
              <a:t>"&gt;</a:t>
            </a:r>
            <a:r>
              <a:rPr lang="fr-FR" sz="1200" b="1" i="0" u="none" strike="noStrike" kern="1200" spc="0" baseline="0" dirty="0" err="1">
                <a:ln>
                  <a:noFill/>
                </a:ln>
                <a:solidFill>
                  <a:schemeClr val="bg1"/>
                </a:solidFill>
                <a:latin typeface="Calibri" pitchFamily="18"/>
                <a:ea typeface="Microsoft YaHei" pitchFamily="2"/>
                <a:cs typeface="Mangal" pitchFamily="2"/>
              </a:rPr>
              <a:t>boxplot</a:t>
            </a:r>
            <a:r>
              <a:rPr lang="fr-FR" sz="1200" b="1" i="0" u="none" strike="noStrike" kern="1200" spc="0" baseline="0" dirty="0">
                <a:ln>
                  <a:noFill/>
                </a:ln>
                <a:solidFill>
                  <a:schemeClr val="bg1"/>
                </a:solidFill>
                <a:latin typeface="Calibri" pitchFamily="18"/>
                <a:ea typeface="Microsoft YaHei" pitchFamily="2"/>
                <a:cs typeface="Mangal" pitchFamily="2"/>
              </a:rPr>
              <a:t>&lt;/option&gt; </a:t>
            </a:r>
            <a:br>
              <a:rPr lang="fr-FR" sz="1200" b="1" i="0" u="none" strike="noStrike" kern="1200" spc="0" baseline="0" dirty="0">
                <a:ln>
                  <a:noFill/>
                </a:ln>
                <a:solidFill>
                  <a:schemeClr val="bg1"/>
                </a:solidFill>
                <a:latin typeface="Calibri" pitchFamily="18"/>
                <a:ea typeface="Microsoft YaHei" pitchFamily="2"/>
                <a:cs typeface="Mangal" pitchFamily="2"/>
              </a:rPr>
            </a:br>
            <a:r>
              <a:rPr lang="fr-FR" sz="1200" b="1" i="0" u="none" strike="noStrike" kern="1200" spc="0" baseline="0" dirty="0">
                <a:ln>
                  <a:noFill/>
                </a:ln>
                <a:solidFill>
                  <a:schemeClr val="bg1"/>
                </a:solidFill>
                <a:latin typeface="Calibri" pitchFamily="18"/>
                <a:ea typeface="Microsoft YaHei" pitchFamily="2"/>
                <a:cs typeface="Mangal" pitchFamily="2"/>
              </a:rPr>
              <a:t>                                   &lt;option value="</a:t>
            </a:r>
            <a:r>
              <a:rPr lang="fr-FR" sz="1200" b="1" i="0" u="none" strike="noStrike" kern="1200" spc="0" baseline="0" dirty="0" err="1">
                <a:ln>
                  <a:noFill/>
                </a:ln>
                <a:solidFill>
                  <a:schemeClr val="bg1"/>
                </a:solidFill>
                <a:latin typeface="Calibri" pitchFamily="18"/>
                <a:ea typeface="Microsoft YaHei" pitchFamily="2"/>
                <a:cs typeface="Mangal" pitchFamily="2"/>
              </a:rPr>
              <a:t>histogram</a:t>
            </a:r>
            <a:r>
              <a:rPr lang="fr-FR" sz="1200" b="1" i="0" u="none" strike="noStrike" kern="1200" spc="0" baseline="0" dirty="0">
                <a:ln>
                  <a:noFill/>
                </a:ln>
                <a:solidFill>
                  <a:schemeClr val="bg1"/>
                </a:solidFill>
                <a:latin typeface="Calibri" pitchFamily="18"/>
                <a:ea typeface="Microsoft YaHei" pitchFamily="2"/>
                <a:cs typeface="Mangal" pitchFamily="2"/>
              </a:rPr>
              <a:t>"&gt;</a:t>
            </a:r>
            <a:r>
              <a:rPr lang="fr-FR" sz="1200" b="1" i="0" u="none" strike="noStrike" kern="1200" spc="0" baseline="0" dirty="0" err="1">
                <a:ln>
                  <a:noFill/>
                </a:ln>
                <a:solidFill>
                  <a:schemeClr val="bg1"/>
                </a:solidFill>
                <a:latin typeface="Calibri" pitchFamily="18"/>
                <a:ea typeface="Microsoft YaHei" pitchFamily="2"/>
                <a:cs typeface="Mangal" pitchFamily="2"/>
              </a:rPr>
              <a:t>histogram</a:t>
            </a:r>
            <a:r>
              <a:rPr lang="fr-FR" sz="1200" b="1" i="0" u="none" strike="noStrike" kern="1200" spc="0" baseline="0" dirty="0">
                <a:ln>
                  <a:noFill/>
                </a:ln>
                <a:solidFill>
                  <a:schemeClr val="bg1"/>
                </a:solidFill>
                <a:latin typeface="Calibri" pitchFamily="18"/>
                <a:ea typeface="Microsoft YaHei" pitchFamily="2"/>
                <a:cs typeface="Mangal" pitchFamily="2"/>
              </a:rPr>
              <a:t>&lt;/option&gt; </a:t>
            </a:r>
            <a:br>
              <a:rPr lang="fr-FR" sz="1200" b="1" i="0" u="none" strike="noStrike" kern="1200" spc="0" baseline="0" dirty="0">
                <a:ln>
                  <a:noFill/>
                </a:ln>
                <a:solidFill>
                  <a:schemeClr val="bg1"/>
                </a:solidFill>
                <a:latin typeface="Calibri" pitchFamily="18"/>
                <a:ea typeface="Microsoft YaHei" pitchFamily="2"/>
                <a:cs typeface="Mangal" pitchFamily="2"/>
              </a:rPr>
            </a:br>
            <a:r>
              <a:rPr lang="fr-FR" sz="1200" b="1" i="0" u="none" strike="noStrike" kern="1200" spc="0" baseline="0" dirty="0">
                <a:ln>
                  <a:noFill/>
                </a:ln>
                <a:solidFill>
                  <a:schemeClr val="bg1"/>
                </a:solidFill>
                <a:latin typeface="Calibri" pitchFamily="18"/>
                <a:ea typeface="Microsoft YaHei" pitchFamily="2"/>
                <a:cs typeface="Mangal" pitchFamily="2"/>
              </a:rPr>
              <a:t>                                   &lt;option value="</a:t>
            </a:r>
            <a:r>
              <a:rPr lang="fr-FR" sz="1200" b="1" i="0" u="none" strike="noStrike" kern="1200" spc="0" baseline="0" dirty="0" err="1">
                <a:ln>
                  <a:noFill/>
                </a:ln>
                <a:solidFill>
                  <a:schemeClr val="bg1"/>
                </a:solidFill>
                <a:latin typeface="Calibri" pitchFamily="18"/>
                <a:ea typeface="Microsoft YaHei" pitchFamily="2"/>
                <a:cs typeface="Mangal" pitchFamily="2"/>
              </a:rPr>
              <a:t>density</a:t>
            </a:r>
            <a:r>
              <a:rPr lang="fr-FR" sz="1200" b="1" i="0" u="none" strike="noStrike" kern="1200" spc="0" baseline="0" dirty="0">
                <a:ln>
                  <a:noFill/>
                </a:ln>
                <a:solidFill>
                  <a:schemeClr val="bg1"/>
                </a:solidFill>
                <a:latin typeface="Calibri" pitchFamily="18"/>
                <a:ea typeface="Microsoft YaHei" pitchFamily="2"/>
                <a:cs typeface="Mangal" pitchFamily="2"/>
              </a:rPr>
              <a:t>"&gt;</a:t>
            </a:r>
            <a:r>
              <a:rPr lang="fr-FR" sz="1200" b="1" i="0" u="none" strike="noStrike" kern="1200" spc="0" baseline="0" dirty="0" err="1">
                <a:ln>
                  <a:noFill/>
                </a:ln>
                <a:solidFill>
                  <a:schemeClr val="bg1"/>
                </a:solidFill>
                <a:latin typeface="Calibri" pitchFamily="18"/>
                <a:ea typeface="Microsoft YaHei" pitchFamily="2"/>
                <a:cs typeface="Mangal" pitchFamily="2"/>
              </a:rPr>
              <a:t>density</a:t>
            </a:r>
            <a:r>
              <a:rPr lang="fr-FR" sz="1200" b="1" i="0" u="none" strike="noStrike" kern="1200" spc="0" baseline="0" dirty="0">
                <a:ln>
                  <a:noFill/>
                </a:ln>
                <a:solidFill>
                  <a:schemeClr val="bg1"/>
                </a:solidFill>
                <a:latin typeface="Calibri" pitchFamily="18"/>
                <a:ea typeface="Microsoft YaHei" pitchFamily="2"/>
                <a:cs typeface="Mangal" pitchFamily="2"/>
              </a:rPr>
              <a:t>&lt;/option&gt; </a:t>
            </a:r>
            <a:br>
              <a:rPr lang="fr-FR" sz="1200" b="1" i="0" u="none" strike="noStrike" kern="1200" spc="0" baseline="0" dirty="0">
                <a:ln>
                  <a:noFill/>
                </a:ln>
                <a:solidFill>
                  <a:schemeClr val="bg1"/>
                </a:solidFill>
                <a:latin typeface="Calibri" pitchFamily="18"/>
                <a:ea typeface="Microsoft YaHei" pitchFamily="2"/>
                <a:cs typeface="Mangal" pitchFamily="2"/>
              </a:rPr>
            </a:br>
            <a:r>
              <a:rPr lang="fr-FR" sz="1200" b="1" i="0" u="none" strike="noStrike" kern="1200" spc="0" baseline="0" dirty="0">
                <a:ln>
                  <a:noFill/>
                </a:ln>
                <a:solidFill>
                  <a:schemeClr val="bg1"/>
                </a:solidFill>
                <a:latin typeface="Calibri" pitchFamily="18"/>
                <a:ea typeface="Microsoft YaHei" pitchFamily="2"/>
                <a:cs typeface="Mangal" pitchFamily="2"/>
              </a:rPr>
              <a:t>                                   &lt;option value="</a:t>
            </a:r>
            <a:r>
              <a:rPr lang="fr-FR" sz="1200" b="1" i="0" u="none" strike="noStrike" kern="1200" spc="0" baseline="0" dirty="0" err="1">
                <a:ln>
                  <a:noFill/>
                </a:ln>
                <a:solidFill>
                  <a:schemeClr val="bg1"/>
                </a:solidFill>
                <a:latin typeface="Calibri" pitchFamily="18"/>
                <a:ea typeface="Microsoft YaHei" pitchFamily="2"/>
                <a:cs typeface="Mangal" pitchFamily="2"/>
              </a:rPr>
              <a:t>pairsplot</a:t>
            </a:r>
            <a:r>
              <a:rPr lang="fr-FR" sz="1200" b="1" i="0" u="none" strike="noStrike" kern="1200" spc="0" baseline="0" dirty="0">
                <a:ln>
                  <a:noFill/>
                </a:ln>
                <a:solidFill>
                  <a:schemeClr val="bg1"/>
                </a:solidFill>
                <a:latin typeface="Calibri" pitchFamily="18"/>
                <a:ea typeface="Microsoft YaHei" pitchFamily="2"/>
                <a:cs typeface="Mangal" pitchFamily="2"/>
              </a:rPr>
              <a:t>"&gt;</a:t>
            </a:r>
            <a:r>
              <a:rPr lang="fr-FR" sz="1200" b="1" i="0" u="none" strike="noStrike" kern="1200" spc="0" baseline="0" dirty="0" err="1">
                <a:ln>
                  <a:noFill/>
                </a:ln>
                <a:solidFill>
                  <a:schemeClr val="bg1"/>
                </a:solidFill>
                <a:latin typeface="Calibri" pitchFamily="18"/>
                <a:ea typeface="Microsoft YaHei" pitchFamily="2"/>
                <a:cs typeface="Mangal" pitchFamily="2"/>
              </a:rPr>
              <a:t>pairsplot</a:t>
            </a:r>
            <a:r>
              <a:rPr lang="fr-FR" sz="1200" b="1" i="0" u="none" strike="noStrike" kern="1200" spc="0" baseline="0" dirty="0">
                <a:ln>
                  <a:noFill/>
                </a:ln>
                <a:solidFill>
                  <a:schemeClr val="bg1"/>
                </a:solidFill>
                <a:latin typeface="Calibri" pitchFamily="18"/>
                <a:ea typeface="Microsoft YaHei" pitchFamily="2"/>
                <a:cs typeface="Mangal" pitchFamily="2"/>
              </a:rPr>
              <a:t>&lt;/option&gt; </a:t>
            </a:r>
            <a:br>
              <a:rPr lang="fr-FR" sz="1200" b="1" i="0" u="none" strike="noStrike" kern="1200" spc="0" baseline="0" dirty="0">
                <a:ln>
                  <a:noFill/>
                </a:ln>
                <a:solidFill>
                  <a:schemeClr val="bg1"/>
                </a:solidFill>
                <a:latin typeface="Calibri" pitchFamily="18"/>
                <a:ea typeface="Microsoft YaHei" pitchFamily="2"/>
                <a:cs typeface="Mangal" pitchFamily="2"/>
              </a:rPr>
            </a:br>
            <a:r>
              <a:rPr lang="fr-FR" sz="1200" b="1" i="0" u="none" strike="noStrike" kern="1200" spc="0" baseline="0" dirty="0">
                <a:ln>
                  <a:noFill/>
                </a:ln>
                <a:solidFill>
                  <a:schemeClr val="bg1"/>
                </a:solidFill>
                <a:latin typeface="Calibri" pitchFamily="18"/>
                <a:ea typeface="Microsoft YaHei" pitchFamily="2"/>
                <a:cs typeface="Mangal" pitchFamily="2"/>
              </a:rPr>
              <a:t>                                   &lt;option value="</a:t>
            </a:r>
            <a:r>
              <a:rPr lang="fr-FR" sz="1200" b="1" i="0" u="none" strike="noStrike" kern="1200" spc="0" baseline="0" dirty="0" err="1">
                <a:ln>
                  <a:noFill/>
                </a:ln>
                <a:solidFill>
                  <a:schemeClr val="bg1"/>
                </a:solidFill>
                <a:latin typeface="Calibri" pitchFamily="18"/>
                <a:ea typeface="Microsoft YaHei" pitchFamily="2"/>
                <a:cs typeface="Mangal" pitchFamily="2"/>
              </a:rPr>
              <a:t>MAplot</a:t>
            </a:r>
            <a:r>
              <a:rPr lang="fr-FR" sz="1200" b="1" i="0" u="none" strike="noStrike" kern="1200" spc="0" baseline="0" dirty="0">
                <a:ln>
                  <a:noFill/>
                </a:ln>
                <a:solidFill>
                  <a:schemeClr val="bg1"/>
                </a:solidFill>
                <a:latin typeface="Calibri" pitchFamily="18"/>
                <a:ea typeface="Microsoft YaHei" pitchFamily="2"/>
                <a:cs typeface="Mangal" pitchFamily="2"/>
              </a:rPr>
              <a:t>"&gt;</a:t>
            </a:r>
            <a:r>
              <a:rPr lang="fr-FR" sz="1200" b="1" i="0" u="none" strike="noStrike" kern="1200" spc="0" baseline="0" dirty="0" err="1">
                <a:ln>
                  <a:noFill/>
                </a:ln>
                <a:solidFill>
                  <a:schemeClr val="bg1"/>
                </a:solidFill>
                <a:latin typeface="Calibri" pitchFamily="18"/>
                <a:ea typeface="Microsoft YaHei" pitchFamily="2"/>
                <a:cs typeface="Mangal" pitchFamily="2"/>
              </a:rPr>
              <a:t>MAplot</a:t>
            </a:r>
            <a:r>
              <a:rPr lang="fr-FR" sz="1200" b="1" i="0" u="none" strike="noStrike" kern="1200" spc="0" baseline="0" dirty="0">
                <a:ln>
                  <a:noFill/>
                </a:ln>
                <a:solidFill>
                  <a:schemeClr val="bg1"/>
                </a:solidFill>
                <a:latin typeface="Calibri" pitchFamily="18"/>
                <a:ea typeface="Microsoft YaHei" pitchFamily="2"/>
                <a:cs typeface="Mangal" pitchFamily="2"/>
              </a:rPr>
              <a:t>&lt;/option&gt; </a:t>
            </a:r>
            <a:br>
              <a:rPr lang="fr-FR" sz="1200" b="1" i="0" u="none" strike="noStrike" kern="1200" spc="0" baseline="0" dirty="0">
                <a:ln>
                  <a:noFill/>
                </a:ln>
                <a:solidFill>
                  <a:schemeClr val="bg1"/>
                </a:solidFill>
                <a:latin typeface="Calibri" pitchFamily="18"/>
                <a:ea typeface="Microsoft YaHei" pitchFamily="2"/>
                <a:cs typeface="Mangal" pitchFamily="2"/>
              </a:rPr>
            </a:br>
            <a:r>
              <a:rPr lang="fr-FR" sz="1200" b="1" i="0" u="none" strike="noStrike" kern="1200" spc="0" baseline="0" dirty="0">
                <a:ln>
                  <a:noFill/>
                </a:ln>
                <a:solidFill>
                  <a:schemeClr val="bg1"/>
                </a:solidFill>
                <a:latin typeface="Calibri" pitchFamily="18"/>
                <a:ea typeface="Microsoft YaHei" pitchFamily="2"/>
                <a:cs typeface="Mangal" pitchFamily="2"/>
              </a:rPr>
              <a:t>                         &lt;/</a:t>
            </a:r>
            <a:r>
              <a:rPr lang="fr-FR" sz="1200" b="1" i="0" u="none" strike="noStrike" kern="1200" spc="0" baseline="0" dirty="0" err="1">
                <a:ln>
                  <a:noFill/>
                </a:ln>
                <a:solidFill>
                  <a:schemeClr val="bg1"/>
                </a:solidFill>
                <a:latin typeface="Calibri" pitchFamily="18"/>
                <a:ea typeface="Microsoft YaHei" pitchFamily="2"/>
                <a:cs typeface="Mangal" pitchFamily="2"/>
              </a:rPr>
              <a:t>param</a:t>
            </a:r>
            <a:r>
              <a:rPr lang="fr-FR" sz="1200" b="1" i="0" u="none" strike="noStrike" kern="1200" spc="0" baseline="0" dirty="0">
                <a:ln>
                  <a:noFill/>
                </a:ln>
                <a:solidFill>
                  <a:schemeClr val="bg1"/>
                </a:solidFill>
                <a:latin typeface="Calibri" pitchFamily="18"/>
                <a:ea typeface="Microsoft YaHei" pitchFamily="2"/>
                <a:cs typeface="Mangal" pitchFamily="2"/>
              </a:rPr>
              <a:t>&gt; </a:t>
            </a:r>
            <a:br>
              <a:rPr lang="fr-FR" sz="1200" b="1" i="0" u="none" strike="noStrike" kern="1200" spc="0" baseline="0" dirty="0">
                <a:ln>
                  <a:noFill/>
                </a:ln>
                <a:solidFill>
                  <a:schemeClr val="bg1"/>
                </a:solidFill>
                <a:latin typeface="Calibri" pitchFamily="18"/>
                <a:ea typeface="Microsoft YaHei" pitchFamily="2"/>
                <a:cs typeface="Mangal" pitchFamily="2"/>
              </a:rPr>
            </a:br>
            <a:r>
              <a:rPr lang="fr-FR" sz="1200" b="1" i="0" u="none" strike="noStrike" kern="1200" spc="0" baseline="0" dirty="0">
                <a:ln>
                  <a:noFill/>
                </a:ln>
                <a:solidFill>
                  <a:schemeClr val="bg1"/>
                </a:solidFill>
                <a:latin typeface="Calibri" pitchFamily="18"/>
                <a:ea typeface="Microsoft YaHei" pitchFamily="2"/>
                <a:cs typeface="Mangal" pitchFamily="2"/>
              </a:rPr>
              <a:t>             &lt;/</a:t>
            </a:r>
            <a:r>
              <a:rPr lang="fr-FR" sz="1200" b="1" i="0" u="none" strike="noStrike" kern="1200" spc="0" baseline="0" dirty="0" err="1">
                <a:ln>
                  <a:noFill/>
                </a:ln>
                <a:solidFill>
                  <a:schemeClr val="bg1"/>
                </a:solidFill>
                <a:latin typeface="Calibri" pitchFamily="18"/>
                <a:ea typeface="Microsoft YaHei" pitchFamily="2"/>
                <a:cs typeface="Mangal" pitchFamily="2"/>
              </a:rPr>
              <a:t>when</a:t>
            </a:r>
            <a:r>
              <a:rPr lang="fr-FR" sz="1200" b="1" i="0" u="none" strike="noStrike" kern="1200" spc="0" baseline="0" dirty="0">
                <a:ln>
                  <a:noFill/>
                </a:ln>
                <a:solidFill>
                  <a:schemeClr val="bg1"/>
                </a:solidFill>
                <a:latin typeface="Calibri" pitchFamily="18"/>
                <a:ea typeface="Microsoft YaHei" pitchFamily="2"/>
                <a:cs typeface="Mangal" pitchFamily="2"/>
              </a:rPr>
              <a:t>&gt; </a:t>
            </a:r>
            <a:br>
              <a:rPr lang="fr-FR" sz="1200" b="1" i="0" u="none" strike="noStrike" kern="1200" spc="0" baseline="0" dirty="0">
                <a:ln>
                  <a:noFill/>
                </a:ln>
                <a:solidFill>
                  <a:schemeClr val="bg1"/>
                </a:solidFill>
                <a:latin typeface="Calibri" pitchFamily="18"/>
                <a:ea typeface="Microsoft YaHei" pitchFamily="2"/>
                <a:cs typeface="Mangal" pitchFamily="2"/>
              </a:rPr>
            </a:br>
            <a:r>
              <a:rPr lang="fr-FR" sz="1200" b="1" i="0" u="none" strike="noStrike" kern="1200" spc="0" baseline="0" dirty="0">
                <a:ln>
                  <a:noFill/>
                </a:ln>
                <a:solidFill>
                  <a:schemeClr val="bg1"/>
                </a:solidFill>
                <a:latin typeface="Calibri" pitchFamily="18"/>
                <a:ea typeface="Microsoft YaHei" pitchFamily="2"/>
                <a:cs typeface="Mangal" pitchFamily="2"/>
              </a:rPr>
              <a:t> &lt;/</a:t>
            </a:r>
            <a:r>
              <a:rPr lang="fr-FR" sz="1200" b="1" i="0" u="none" strike="noStrike" kern="1200" spc="0" baseline="0" dirty="0" err="1">
                <a:ln>
                  <a:noFill/>
                </a:ln>
                <a:solidFill>
                  <a:schemeClr val="bg1"/>
                </a:solidFill>
                <a:latin typeface="Calibri" pitchFamily="18"/>
                <a:ea typeface="Microsoft YaHei" pitchFamily="2"/>
                <a:cs typeface="Mangal" pitchFamily="2"/>
              </a:rPr>
              <a:t>conditional</a:t>
            </a:r>
            <a:r>
              <a:rPr lang="fr-FR" sz="1200" b="1" i="0" u="none" strike="noStrike" kern="1200" spc="0" baseline="0" dirty="0">
                <a:ln>
                  <a:noFill/>
                </a:ln>
                <a:solidFill>
                  <a:schemeClr val="bg1"/>
                </a:solidFill>
                <a:latin typeface="Calibri" pitchFamily="18"/>
                <a:ea typeface="Microsoft YaHei" pitchFamily="2"/>
                <a:cs typeface="Mangal" pitchFamily="2"/>
              </a:rPr>
              <a:t>&gt;</a:t>
            </a:r>
          </a:p>
        </p:txBody>
      </p:sp>
      <p:pic>
        <p:nvPicPr>
          <p:cNvPr id="4" name="Picture 2"/>
          <p:cNvPicPr>
            <a:picLocks noChangeAspect="1"/>
          </p:cNvPicPr>
          <p:nvPr/>
        </p:nvPicPr>
        <p:blipFill>
          <a:blip r:embed="rId3" cstate="print"/>
          <a:srcRect l="15750" t="30240" r="72549" b="40959"/>
          <a:stretch>
            <a:fillRect/>
          </a:stretch>
        </p:blipFill>
        <p:spPr>
          <a:xfrm>
            <a:off x="7818840" y="763200"/>
            <a:ext cx="2064240" cy="3175200"/>
          </a:xfrm>
          <a:prstGeom prst="rect">
            <a:avLst/>
          </a:prstGeom>
          <a:noFill/>
          <a:ln>
            <a:noFill/>
          </a:ln>
        </p:spPr>
      </p:pic>
      <p:sp>
        <p:nvSpPr>
          <p:cNvPr id="5" name="Espace réservé du contenu 2"/>
          <p:cNvSpPr txBox="1"/>
          <p:nvPr/>
        </p:nvSpPr>
        <p:spPr>
          <a:xfrm>
            <a:off x="5544368" y="5539573"/>
            <a:ext cx="3413520" cy="1984680"/>
          </a:xfrm>
          <a:prstGeom prst="rect">
            <a:avLst/>
          </a:prstGeom>
          <a:noFill/>
          <a:ln>
            <a:noFill/>
          </a:ln>
        </p:spPr>
        <p:txBody>
          <a:bodyPr vert="horz" wrap="square" lIns="0" tIns="0" rIns="0" bIns="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defRPr sz="1980"/>
            </a:pPr>
            <a:r>
              <a:rPr lang="en-US" sz="1200" b="0" i="0" u="none" strike="noStrike" kern="1200" spc="0" baseline="0" dirty="0">
                <a:ln>
                  <a:noFill/>
                </a:ln>
                <a:solidFill>
                  <a:schemeClr val="bg1"/>
                </a:solidFill>
                <a:latin typeface="Calibri" pitchFamily="18"/>
                <a:ea typeface="Microsoft YaHei" pitchFamily="2"/>
                <a:cs typeface="Mangal" pitchFamily="2"/>
              </a:rPr>
              <a:t>2 – </a:t>
            </a:r>
            <a:r>
              <a:rPr lang="en-US" sz="1200" b="0" i="0" u="none" strike="noStrike" kern="1200" spc="0" baseline="0" dirty="0" err="1">
                <a:ln>
                  <a:noFill/>
                </a:ln>
                <a:solidFill>
                  <a:schemeClr val="bg1"/>
                </a:solidFill>
                <a:latin typeface="Calibri" pitchFamily="18"/>
                <a:ea typeface="Microsoft YaHei" pitchFamily="2"/>
                <a:cs typeface="Mangal" pitchFamily="2"/>
              </a:rPr>
              <a:t>Une</a:t>
            </a:r>
            <a:r>
              <a:rPr lang="en-US" sz="1200" b="0" i="0" u="none" strike="noStrike" kern="1200" spc="0" baseline="0" dirty="0">
                <a:ln>
                  <a:noFill/>
                </a:ln>
                <a:solidFill>
                  <a:schemeClr val="bg1"/>
                </a:solidFill>
                <a:latin typeface="Calibri" pitchFamily="18"/>
                <a:ea typeface="Microsoft YaHei" pitchFamily="2"/>
                <a:cs typeface="Mangal" pitchFamily="2"/>
              </a:rPr>
              <a:t> condition </a:t>
            </a:r>
            <a:r>
              <a:rPr lang="en-US" sz="1200" b="0" i="0" u="none" strike="noStrike" kern="1200" spc="0" baseline="0" dirty="0" err="1">
                <a:ln>
                  <a:noFill/>
                </a:ln>
                <a:solidFill>
                  <a:schemeClr val="bg1"/>
                </a:solidFill>
                <a:latin typeface="Calibri" pitchFamily="18"/>
                <a:ea typeface="Microsoft YaHei" pitchFamily="2"/>
                <a:cs typeface="Mangal" pitchFamily="2"/>
              </a:rPr>
              <a:t>dans</a:t>
            </a:r>
            <a:r>
              <a:rPr lang="en-US" sz="1200" b="0" i="0" u="none" strike="noStrike" kern="1200" spc="0" baseline="0" dirty="0">
                <a:ln>
                  <a:noFill/>
                </a:ln>
                <a:solidFill>
                  <a:schemeClr val="bg1"/>
                </a:solidFill>
                <a:latin typeface="Calibri" pitchFamily="18"/>
                <a:ea typeface="Microsoft YaHei" pitchFamily="2"/>
                <a:cs typeface="Mangal" pitchFamily="2"/>
              </a:rPr>
              <a:t> le tag &lt;command&gt; du XML :</a:t>
            </a:r>
          </a:p>
          <a:p>
            <a:pPr marL="0" marR="0" lvl="0" indent="0" algn="l" rtl="0" hangingPunct="1">
              <a:lnSpc>
                <a:spcPct val="100000"/>
              </a:lnSpc>
              <a:spcBef>
                <a:spcPts val="0"/>
              </a:spcBef>
              <a:spcAft>
                <a:spcPts val="0"/>
              </a:spcAft>
              <a:buNone/>
              <a:tabLst/>
              <a:defRPr sz="1980"/>
            </a:pPr>
            <a:endParaRPr lang="en-US" sz="1200" b="0" i="0" u="none" strike="noStrike" kern="1200" spc="0" baseline="0" dirty="0">
              <a:ln>
                <a:noFill/>
              </a:ln>
              <a:solidFill>
                <a:schemeClr val="bg1"/>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1980"/>
            </a:pPr>
            <a:r>
              <a:rPr lang="fr-FR" sz="1200" b="1" i="0" u="none" strike="noStrike" kern="1200" spc="0" baseline="0" dirty="0">
                <a:ln>
                  <a:noFill/>
                </a:ln>
                <a:solidFill>
                  <a:schemeClr val="bg1"/>
                </a:solidFill>
                <a:latin typeface="Calibri" pitchFamily="18"/>
                <a:ea typeface="Microsoft YaHei" pitchFamily="2"/>
                <a:cs typeface="Mangal" pitchFamily="2"/>
              </a:rPr>
              <a:t>&lt;command </a:t>
            </a:r>
            <a:r>
              <a:rPr lang="fr-FR" sz="1200" b="1" i="0" u="none" strike="noStrike" kern="1200" spc="0" baseline="0" dirty="0" err="1">
                <a:ln>
                  <a:noFill/>
                </a:ln>
                <a:solidFill>
                  <a:schemeClr val="bg1"/>
                </a:solidFill>
                <a:latin typeface="Calibri" pitchFamily="18"/>
                <a:ea typeface="Microsoft YaHei" pitchFamily="2"/>
                <a:cs typeface="Mangal" pitchFamily="2"/>
              </a:rPr>
              <a:t>interpreter</a:t>
            </a:r>
            <a:r>
              <a:rPr lang="fr-FR" sz="1200" b="1" i="0" u="none" strike="noStrike" kern="1200" spc="0" baseline="0" dirty="0">
                <a:ln>
                  <a:noFill/>
                </a:ln>
                <a:solidFill>
                  <a:schemeClr val="bg1"/>
                </a:solidFill>
                <a:latin typeface="Calibri" pitchFamily="18"/>
                <a:ea typeface="Microsoft YaHei" pitchFamily="2"/>
                <a:cs typeface="Mangal" pitchFamily="2"/>
              </a:rPr>
              <a:t>="perl"&gt;Graphics_desc.pl </a:t>
            </a:r>
            <a:br>
              <a:rPr lang="fr-FR" sz="1200" b="1" i="0" u="none" strike="noStrike" kern="1200" spc="0" baseline="0" dirty="0">
                <a:ln>
                  <a:noFill/>
                </a:ln>
                <a:solidFill>
                  <a:schemeClr val="bg1"/>
                </a:solidFill>
                <a:latin typeface="Calibri" pitchFamily="18"/>
                <a:ea typeface="Microsoft YaHei" pitchFamily="2"/>
                <a:cs typeface="Mangal" pitchFamily="2"/>
              </a:rPr>
            </a:br>
            <a:r>
              <a:rPr lang="fr-FR" sz="1200" b="1" i="0" u="none" strike="noStrike" kern="1200" spc="0" baseline="0" dirty="0">
                <a:ln>
                  <a:noFill/>
                </a:ln>
                <a:solidFill>
                  <a:schemeClr val="bg1"/>
                </a:solidFill>
                <a:latin typeface="Calibri" pitchFamily="18"/>
                <a:ea typeface="Microsoft YaHei" pitchFamily="2"/>
                <a:cs typeface="Mangal" pitchFamily="2"/>
              </a:rPr>
              <a:t>           …</a:t>
            </a:r>
            <a:br>
              <a:rPr lang="fr-FR" sz="1200" b="1" i="0" u="none" strike="noStrike" kern="1200" spc="0" baseline="0" dirty="0">
                <a:ln>
                  <a:noFill/>
                </a:ln>
                <a:solidFill>
                  <a:schemeClr val="bg1"/>
                </a:solidFill>
                <a:latin typeface="Calibri" pitchFamily="18"/>
                <a:ea typeface="Microsoft YaHei" pitchFamily="2"/>
                <a:cs typeface="Mangal" pitchFamily="2"/>
              </a:rPr>
            </a:br>
            <a:r>
              <a:rPr lang="fr-FR" sz="1200" b="1" i="0" u="none" strike="noStrike" kern="1200" spc="0" baseline="0" dirty="0">
                <a:ln>
                  <a:noFill/>
                </a:ln>
                <a:solidFill>
                  <a:schemeClr val="bg1"/>
                </a:solidFill>
                <a:latin typeface="Calibri" pitchFamily="18"/>
                <a:ea typeface="Microsoft YaHei" pitchFamily="2"/>
                <a:cs typeface="Mangal" pitchFamily="2"/>
              </a:rPr>
              <a:t>           $</a:t>
            </a:r>
            <a:r>
              <a:rPr lang="fr-FR" sz="1200" b="1" i="0" u="none" strike="noStrike" kern="1200" spc="0" baseline="0" dirty="0" err="1">
                <a:ln>
                  <a:noFill/>
                </a:ln>
                <a:solidFill>
                  <a:schemeClr val="bg1"/>
                </a:solidFill>
                <a:latin typeface="Calibri" pitchFamily="18"/>
                <a:ea typeface="Microsoft YaHei" pitchFamily="2"/>
                <a:cs typeface="Mangal" pitchFamily="2"/>
              </a:rPr>
              <a:t>stat_cond.stat</a:t>
            </a:r>
            <a:r>
              <a:rPr lang="fr-FR" sz="1200" b="1" i="0" u="none" strike="noStrike" kern="1200" spc="0" baseline="0" dirty="0">
                <a:ln>
                  <a:noFill/>
                </a:ln>
                <a:solidFill>
                  <a:schemeClr val="bg1"/>
                </a:solidFill>
                <a:latin typeface="Calibri" pitchFamily="18"/>
                <a:ea typeface="Microsoft YaHei" pitchFamily="2"/>
                <a:cs typeface="Mangal" pitchFamily="2"/>
              </a:rPr>
              <a:t> </a:t>
            </a:r>
            <a:br>
              <a:rPr lang="fr-FR" sz="1200" b="1" i="0" u="none" strike="noStrike" kern="1200" spc="0" baseline="0" dirty="0">
                <a:ln>
                  <a:noFill/>
                </a:ln>
                <a:solidFill>
                  <a:schemeClr val="bg1"/>
                </a:solidFill>
                <a:latin typeface="Calibri" pitchFamily="18"/>
                <a:ea typeface="Microsoft YaHei" pitchFamily="2"/>
                <a:cs typeface="Mangal" pitchFamily="2"/>
              </a:rPr>
            </a:br>
            <a:r>
              <a:rPr lang="fr-FR" sz="1200" b="1" i="0" u="none" strike="noStrike" kern="1200" spc="0" baseline="0" dirty="0">
                <a:ln>
                  <a:noFill/>
                </a:ln>
                <a:solidFill>
                  <a:schemeClr val="bg1"/>
                </a:solidFill>
                <a:latin typeface="Calibri" pitchFamily="18"/>
                <a:ea typeface="Microsoft YaHei" pitchFamily="2"/>
                <a:cs typeface="Mangal" pitchFamily="2"/>
              </a:rPr>
              <a:t>           $</a:t>
            </a:r>
            <a:r>
              <a:rPr lang="fr-FR" sz="1200" b="1" i="0" u="none" strike="noStrike" kern="1200" spc="0" baseline="0" dirty="0" err="1">
                <a:ln>
                  <a:noFill/>
                </a:ln>
                <a:solidFill>
                  <a:schemeClr val="bg1"/>
                </a:solidFill>
                <a:latin typeface="Calibri" pitchFamily="18"/>
                <a:ea typeface="Microsoft YaHei" pitchFamily="2"/>
                <a:cs typeface="Mangal" pitchFamily="2"/>
              </a:rPr>
              <a:t>stat_cond</a:t>
            </a:r>
            <a:r>
              <a:rPr lang="fr-FR" sz="1200" b="1" i="0" u="none" strike="noStrike" kern="1200" spc="0" baseline="0" dirty="0">
                <a:ln>
                  <a:noFill/>
                </a:ln>
                <a:solidFill>
                  <a:schemeClr val="bg1"/>
                </a:solidFill>
                <a:latin typeface="Calibri" pitchFamily="18"/>
                <a:ea typeface="Microsoft YaHei" pitchFamily="2"/>
                <a:cs typeface="Mangal" pitchFamily="2"/>
              </a:rPr>
              <a:t>.</a:t>
            </a:r>
            <a:r>
              <a:rPr lang="fr-FR" sz="1200" b="1" i="0" u="none" strike="noStrike" kern="1200" spc="0" baseline="0" dirty="0" err="1">
                <a:ln>
                  <a:noFill/>
                </a:ln>
                <a:solidFill>
                  <a:schemeClr val="bg1"/>
                </a:solidFill>
                <a:latin typeface="Calibri" pitchFamily="18"/>
                <a:ea typeface="Microsoft YaHei" pitchFamily="2"/>
                <a:cs typeface="Mangal" pitchFamily="2"/>
              </a:rPr>
              <a:t>stat_chosen</a:t>
            </a:r>
            <a:r>
              <a:rPr lang="fr-FR" sz="1200" b="1" i="0" u="none" strike="noStrike" kern="1200" spc="0" baseline="0" dirty="0">
                <a:ln>
                  <a:noFill/>
                </a:ln>
                <a:solidFill>
                  <a:schemeClr val="bg1"/>
                </a:solidFill>
                <a:latin typeface="Calibri" pitchFamily="18"/>
                <a:ea typeface="Microsoft YaHei" pitchFamily="2"/>
                <a:cs typeface="Mangal" pitchFamily="2"/>
              </a:rPr>
              <a:t> </a:t>
            </a:r>
            <a:br>
              <a:rPr lang="fr-FR" sz="1200" b="1" i="0" u="none" strike="noStrike" kern="1200" spc="0" baseline="0" dirty="0">
                <a:ln>
                  <a:noFill/>
                </a:ln>
                <a:solidFill>
                  <a:schemeClr val="bg1"/>
                </a:solidFill>
                <a:latin typeface="Calibri" pitchFamily="18"/>
                <a:ea typeface="Microsoft YaHei" pitchFamily="2"/>
                <a:cs typeface="Mangal" pitchFamily="2"/>
              </a:rPr>
            </a:br>
            <a:r>
              <a:rPr lang="fr-FR" sz="1200" b="1" i="0" u="none" strike="noStrike" kern="1200" spc="0" baseline="0" dirty="0">
                <a:ln>
                  <a:noFill/>
                </a:ln>
                <a:solidFill>
                  <a:schemeClr val="bg1"/>
                </a:solidFill>
                <a:latin typeface="Calibri" pitchFamily="18"/>
                <a:ea typeface="Microsoft YaHei" pitchFamily="2"/>
                <a:cs typeface="Mangal" pitchFamily="2"/>
              </a:rPr>
              <a:t>           $</a:t>
            </a:r>
            <a:r>
              <a:rPr lang="fr-FR" sz="1200" b="1" i="0" u="none" strike="noStrike" kern="1200" spc="0" baseline="0" dirty="0" err="1">
                <a:ln>
                  <a:noFill/>
                </a:ln>
                <a:solidFill>
                  <a:schemeClr val="bg1"/>
                </a:solidFill>
                <a:latin typeface="Calibri" pitchFamily="18"/>
                <a:ea typeface="Microsoft YaHei" pitchFamily="2"/>
                <a:cs typeface="Mangal" pitchFamily="2"/>
              </a:rPr>
              <a:t>ploting_cond.ploting</a:t>
            </a:r>
            <a:r>
              <a:rPr lang="fr-FR" sz="1200" b="1" i="0" u="none" strike="noStrike" kern="1200" spc="0" baseline="0" dirty="0">
                <a:ln>
                  <a:noFill/>
                </a:ln>
                <a:solidFill>
                  <a:schemeClr val="bg1"/>
                </a:solidFill>
                <a:latin typeface="Calibri" pitchFamily="18"/>
                <a:ea typeface="Microsoft YaHei" pitchFamily="2"/>
                <a:cs typeface="Mangal" pitchFamily="2"/>
              </a:rPr>
              <a:t> </a:t>
            </a:r>
            <a:br>
              <a:rPr lang="fr-FR" sz="1200" b="1" i="0" u="none" strike="noStrike" kern="1200" spc="0" baseline="0" dirty="0">
                <a:ln>
                  <a:noFill/>
                </a:ln>
                <a:solidFill>
                  <a:schemeClr val="bg1"/>
                </a:solidFill>
                <a:latin typeface="Calibri" pitchFamily="18"/>
                <a:ea typeface="Microsoft YaHei" pitchFamily="2"/>
                <a:cs typeface="Mangal" pitchFamily="2"/>
              </a:rPr>
            </a:br>
            <a:r>
              <a:rPr lang="fr-FR" sz="1200" b="1" i="0" u="none" strike="noStrike" kern="1200" spc="0" baseline="0" dirty="0">
                <a:ln>
                  <a:noFill/>
                </a:ln>
                <a:solidFill>
                  <a:schemeClr val="bg1"/>
                </a:solidFill>
                <a:latin typeface="Calibri" pitchFamily="18"/>
                <a:ea typeface="Microsoft YaHei" pitchFamily="2"/>
                <a:cs typeface="Mangal" pitchFamily="2"/>
              </a:rPr>
              <a:t>           $</a:t>
            </a:r>
            <a:r>
              <a:rPr lang="fr-FR" sz="1200" b="1" i="0" u="none" strike="noStrike" kern="1200" spc="0" baseline="0" dirty="0" err="1">
                <a:ln>
                  <a:noFill/>
                </a:ln>
                <a:solidFill>
                  <a:schemeClr val="bg1"/>
                </a:solidFill>
                <a:latin typeface="Calibri" pitchFamily="18"/>
                <a:ea typeface="Microsoft YaHei" pitchFamily="2"/>
                <a:cs typeface="Mangal" pitchFamily="2"/>
              </a:rPr>
              <a:t>ploting_cond</a:t>
            </a:r>
            <a:r>
              <a:rPr lang="fr-FR" sz="1200" b="1" i="0" u="none" strike="noStrike" kern="1200" spc="0" baseline="0" dirty="0">
                <a:ln>
                  <a:noFill/>
                </a:ln>
                <a:solidFill>
                  <a:schemeClr val="bg1"/>
                </a:solidFill>
                <a:latin typeface="Calibri" pitchFamily="18"/>
                <a:ea typeface="Microsoft YaHei" pitchFamily="2"/>
                <a:cs typeface="Mangal" pitchFamily="2"/>
              </a:rPr>
              <a:t>.</a:t>
            </a:r>
            <a:r>
              <a:rPr lang="fr-FR" sz="1200" b="1" i="0" u="none" strike="noStrike" kern="1200" spc="0" baseline="0" dirty="0" err="1">
                <a:ln>
                  <a:noFill/>
                </a:ln>
                <a:solidFill>
                  <a:schemeClr val="bg1"/>
                </a:solidFill>
                <a:latin typeface="Calibri" pitchFamily="18"/>
                <a:ea typeface="Microsoft YaHei" pitchFamily="2"/>
                <a:cs typeface="Mangal" pitchFamily="2"/>
              </a:rPr>
              <a:t>plot_chosen</a:t>
            </a:r>
            <a:r>
              <a:rPr lang="fr-FR" sz="1200" b="1" i="0" u="none" strike="noStrike" kern="1200" spc="0" baseline="0" dirty="0">
                <a:ln>
                  <a:noFill/>
                </a:ln>
                <a:solidFill>
                  <a:schemeClr val="bg1"/>
                </a:solidFill>
                <a:latin typeface="Calibri" pitchFamily="18"/>
                <a:ea typeface="Microsoft YaHei" pitchFamily="2"/>
                <a:cs typeface="Mangal" pitchFamily="2"/>
              </a:rPr>
              <a:t> </a:t>
            </a:r>
            <a:br>
              <a:rPr lang="fr-FR" sz="1200" b="1" i="0" u="none" strike="noStrike" kern="1200" spc="0" baseline="0" dirty="0">
                <a:ln>
                  <a:noFill/>
                </a:ln>
                <a:solidFill>
                  <a:schemeClr val="bg1"/>
                </a:solidFill>
                <a:latin typeface="Calibri" pitchFamily="18"/>
                <a:ea typeface="Microsoft YaHei" pitchFamily="2"/>
                <a:cs typeface="Mangal" pitchFamily="2"/>
              </a:rPr>
            </a:br>
            <a:r>
              <a:rPr lang="fr-FR" sz="1200" b="1" i="0" u="none" strike="noStrike" kern="1200" spc="0" baseline="0" dirty="0">
                <a:ln>
                  <a:noFill/>
                </a:ln>
                <a:solidFill>
                  <a:schemeClr val="bg1"/>
                </a:solidFill>
                <a:latin typeface="Calibri" pitchFamily="18"/>
                <a:ea typeface="Microsoft YaHei" pitchFamily="2"/>
                <a:cs typeface="Mangal" pitchFamily="2"/>
              </a:rPr>
              <a:t>           ….</a:t>
            </a:r>
          </a:p>
          <a:p>
            <a:pPr marL="0" marR="0" lvl="0" indent="0" algn="l" rtl="0" hangingPunct="1">
              <a:lnSpc>
                <a:spcPct val="100000"/>
              </a:lnSpc>
              <a:spcBef>
                <a:spcPts val="0"/>
              </a:spcBef>
              <a:spcAft>
                <a:spcPts val="0"/>
              </a:spcAft>
              <a:buNone/>
              <a:tabLst/>
              <a:defRPr sz="1980"/>
            </a:pPr>
            <a:r>
              <a:rPr lang="fr-FR" sz="1200" b="1" i="0" u="none" strike="noStrike" kern="1200" spc="0" baseline="0" dirty="0">
                <a:ln>
                  <a:noFill/>
                </a:ln>
                <a:solidFill>
                  <a:schemeClr val="bg1"/>
                </a:solidFill>
                <a:latin typeface="Calibri" pitchFamily="18"/>
                <a:ea typeface="Microsoft YaHei" pitchFamily="2"/>
                <a:cs typeface="Mangal" pitchFamily="2"/>
              </a:rPr>
              <a:t> &lt;/command&gt;</a:t>
            </a:r>
          </a:p>
          <a:p>
            <a:pPr marL="0" marR="0" lvl="0" indent="0" algn="l" rtl="0" hangingPunct="1">
              <a:lnSpc>
                <a:spcPct val="100000"/>
              </a:lnSpc>
              <a:spcBef>
                <a:spcPts val="0"/>
              </a:spcBef>
              <a:spcAft>
                <a:spcPts val="0"/>
              </a:spcAft>
              <a:buNone/>
              <a:tabLst/>
              <a:defRPr sz="1980"/>
            </a:pPr>
            <a:endParaRPr lang="en-US" sz="1200" b="0" i="0" u="none" strike="noStrike" kern="1200" spc="0" baseline="0" dirty="0">
              <a:ln>
                <a:noFill/>
              </a:ln>
              <a:solidFill>
                <a:schemeClr val="bg1"/>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1980"/>
            </a:pPr>
            <a:endParaRPr lang="fr-FR" sz="1200" b="1" i="0" u="none" strike="noStrike" kern="1200" spc="0" baseline="0" dirty="0">
              <a:ln>
                <a:noFill/>
              </a:ln>
              <a:solidFill>
                <a:schemeClr val="bg1"/>
              </a:solidFill>
              <a:latin typeface="Calibri" pitchFamily="18"/>
              <a:ea typeface="Microsoft YaHei" pitchFamily="2"/>
              <a:cs typeface="Mangal" pitchFamily="2"/>
            </a:endParaRPr>
          </a:p>
        </p:txBody>
      </p:sp>
      <p:sp>
        <p:nvSpPr>
          <p:cNvPr id="6" name="Titre 1"/>
          <p:cNvSpPr txBox="1">
            <a:spLocks noGrp="1"/>
          </p:cNvSpPr>
          <p:nvPr>
            <p:ph type="title"/>
          </p:nvPr>
        </p:nvSpPr>
        <p:spPr>
          <a:xfrm>
            <a:off x="503808" y="0"/>
            <a:ext cx="8442360" cy="88631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smtClean="0"/>
              <a:t>Les principaux composants du tag &lt;input&gt;</a:t>
            </a:r>
            <a:endParaRPr lang="fr-FR"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name="Slide63">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rcRect l="85048" t="65710" r="1001" b="9280"/>
          <a:stretch>
            <a:fillRect/>
          </a:stretch>
        </p:blipFill>
        <p:spPr>
          <a:xfrm>
            <a:off x="118440" y="1556999"/>
            <a:ext cx="2460960" cy="2757240"/>
          </a:xfrm>
          <a:prstGeom prst="rect">
            <a:avLst/>
          </a:prstGeom>
          <a:noFill/>
          <a:ln>
            <a:noFill/>
          </a:ln>
        </p:spPr>
      </p:pic>
      <p:pic>
        <p:nvPicPr>
          <p:cNvPr id="4" name="Picture 2"/>
          <p:cNvPicPr>
            <a:picLocks noChangeAspect="1"/>
          </p:cNvPicPr>
          <p:nvPr/>
        </p:nvPicPr>
        <p:blipFill>
          <a:blip r:embed="rId3" cstate="print"/>
          <a:srcRect l="85048" t="36993" r="1001" b="34926"/>
          <a:stretch>
            <a:fillRect/>
          </a:stretch>
        </p:blipFill>
        <p:spPr>
          <a:xfrm>
            <a:off x="356760" y="2430360"/>
            <a:ext cx="2460960" cy="3095640"/>
          </a:xfrm>
          <a:prstGeom prst="rect">
            <a:avLst/>
          </a:prstGeom>
          <a:noFill/>
          <a:ln>
            <a:noFill/>
          </a:ln>
        </p:spPr>
      </p:pic>
      <p:sp>
        <p:nvSpPr>
          <p:cNvPr id="5" name="Rectangle 12"/>
          <p:cNvSpPr/>
          <p:nvPr/>
        </p:nvSpPr>
        <p:spPr>
          <a:xfrm>
            <a:off x="2817360" y="1840226"/>
            <a:ext cx="7144560" cy="3379771"/>
          </a:xfrm>
          <a:prstGeom prst="rect">
            <a:avLst/>
          </a:prstGeom>
          <a:noFill/>
          <a:ln>
            <a:noFill/>
            <a:prstDash val="solid"/>
          </a:ln>
        </p:spPr>
        <p:txBody>
          <a:bodyPr vert="horz" wrap="square" lIns="91440" tIns="45720" rIns="91440" bIns="4572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defRPr sz="1980"/>
            </a:pPr>
            <a:r>
              <a:rPr lang="fr-FR" sz="1400" b="0" i="0" u="none" strike="noStrike" kern="1200" spc="0" baseline="0" dirty="0">
                <a:ln>
                  <a:noFill/>
                </a:ln>
                <a:solidFill>
                  <a:schemeClr val="bg1"/>
                </a:solidFill>
                <a:latin typeface="Calibri" pitchFamily="18"/>
                <a:ea typeface="Microsoft YaHei" pitchFamily="2"/>
                <a:cs typeface="Mangal" pitchFamily="2"/>
              </a:rPr>
              <a:t>&lt;</a:t>
            </a:r>
            <a:r>
              <a:rPr lang="fr-FR" sz="1400" b="1" i="0" u="none" strike="noStrike" kern="1200" spc="0" baseline="0" dirty="0">
                <a:ln>
                  <a:noFill/>
                </a:ln>
                <a:solidFill>
                  <a:schemeClr val="bg1"/>
                </a:solidFill>
                <a:latin typeface="Calibri" pitchFamily="18"/>
                <a:ea typeface="Microsoft YaHei" pitchFamily="2"/>
                <a:cs typeface="Mangal" pitchFamily="2"/>
              </a:rPr>
              <a:t>outputs&gt;</a:t>
            </a:r>
          </a:p>
          <a:p>
            <a:pPr marL="457200" marR="0" lvl="1" indent="0" algn="l" rtl="0" hangingPunct="1">
              <a:lnSpc>
                <a:spcPct val="100000"/>
              </a:lnSpc>
              <a:spcBef>
                <a:spcPts val="0"/>
              </a:spcBef>
              <a:spcAft>
                <a:spcPts val="0"/>
              </a:spcAft>
              <a:buNone/>
              <a:tabLst/>
              <a:defRPr sz="1980"/>
            </a:pPr>
            <a:r>
              <a:rPr lang="en-US" sz="1400" b="0" i="0" u="none" strike="noStrike" kern="1200" spc="0" baseline="0" dirty="0">
                <a:ln>
                  <a:noFill/>
                </a:ln>
                <a:solidFill>
                  <a:schemeClr val="bg1"/>
                </a:solidFill>
                <a:latin typeface="Calibri" pitchFamily="18"/>
                <a:ea typeface="Microsoft YaHei" pitchFamily="2"/>
                <a:cs typeface="Mangal" pitchFamily="2"/>
              </a:rPr>
              <a:t>&lt;</a:t>
            </a:r>
            <a:r>
              <a:rPr lang="en-US" sz="1400" b="1" i="0" u="none" strike="noStrike" kern="1200" spc="0" baseline="0" dirty="0">
                <a:ln>
                  <a:noFill/>
                </a:ln>
                <a:solidFill>
                  <a:schemeClr val="bg1"/>
                </a:solidFill>
                <a:latin typeface="Calibri" pitchFamily="18"/>
                <a:ea typeface="Microsoft YaHei" pitchFamily="2"/>
                <a:cs typeface="Mangal" pitchFamily="2"/>
              </a:rPr>
              <a:t>data format = "</a:t>
            </a:r>
            <a:r>
              <a:rPr lang="en-US" sz="1400" b="1" i="0" u="none" strike="noStrike" kern="1200" spc="0" baseline="0" dirty="0" err="1">
                <a:ln>
                  <a:noFill/>
                </a:ln>
                <a:solidFill>
                  <a:schemeClr val="bg1"/>
                </a:solidFill>
                <a:latin typeface="Calibri" pitchFamily="18"/>
                <a:ea typeface="Microsoft YaHei" pitchFamily="2"/>
                <a:cs typeface="Mangal" pitchFamily="2"/>
              </a:rPr>
              <a:t>pdf</a:t>
            </a:r>
            <a:r>
              <a:rPr lang="en-US" sz="1400" b="1" i="0" u="none" strike="noStrike" kern="1200" spc="0" baseline="0" dirty="0">
                <a:ln>
                  <a:noFill/>
                </a:ln>
                <a:solidFill>
                  <a:schemeClr val="bg1"/>
                </a:solidFill>
                <a:latin typeface="Calibri" pitchFamily="18"/>
                <a:ea typeface="Microsoft YaHei" pitchFamily="2"/>
                <a:cs typeface="Mangal" pitchFamily="2"/>
              </a:rPr>
              <a:t>" name = " result" </a:t>
            </a:r>
            <a:r>
              <a:rPr lang="fr-FR" sz="1400" b="1" i="0" u="none" strike="noStrike" kern="1200" spc="0" baseline="0" dirty="0">
                <a:ln>
                  <a:noFill/>
                </a:ln>
                <a:solidFill>
                  <a:schemeClr val="bg1"/>
                </a:solidFill>
                <a:latin typeface="Calibri" pitchFamily="18"/>
                <a:ea typeface="Microsoft YaHei" pitchFamily="2"/>
                <a:cs typeface="Mangal" pitchFamily="2"/>
              </a:rPr>
              <a:t>label </a:t>
            </a:r>
            <a:r>
              <a:rPr lang="en-US" sz="1400" b="1" i="0" u="none" strike="noStrike" kern="1200" spc="0" baseline="0" dirty="0">
                <a:ln>
                  <a:noFill/>
                </a:ln>
                <a:solidFill>
                  <a:schemeClr val="bg1"/>
                </a:solidFill>
                <a:latin typeface="Calibri" pitchFamily="18"/>
                <a:ea typeface="Microsoft YaHei" pitchFamily="2"/>
                <a:cs typeface="Mangal" pitchFamily="2"/>
              </a:rPr>
              <a:t>"</a:t>
            </a:r>
            <a:r>
              <a:rPr lang="fr-FR" sz="1400" b="1" i="0" u="none" strike="noStrike" kern="1200" spc="0" baseline="0" dirty="0">
                <a:ln>
                  <a:noFill/>
                </a:ln>
                <a:solidFill>
                  <a:schemeClr val="bg1"/>
                </a:solidFill>
                <a:latin typeface="Calibri" pitchFamily="18"/>
                <a:ea typeface="Microsoft YaHei" pitchFamily="2"/>
                <a:cs typeface="Mangal" pitchFamily="2"/>
              </a:rPr>
              <a:t> </a:t>
            </a:r>
            <a:r>
              <a:rPr lang="fr-FR" sz="1400" b="1" i="0" u="none" strike="noStrike" kern="1200" spc="0" baseline="0" dirty="0" err="1">
                <a:ln>
                  <a:noFill/>
                </a:ln>
                <a:solidFill>
                  <a:schemeClr val="bg1"/>
                </a:solidFill>
                <a:latin typeface="Calibri" pitchFamily="18"/>
                <a:ea typeface="Microsoft YaHei" pitchFamily="2"/>
                <a:cs typeface="Mangal" pitchFamily="2"/>
              </a:rPr>
              <a:t>result</a:t>
            </a:r>
            <a:r>
              <a:rPr lang="fr-FR" sz="1400" b="1" i="0" u="none" strike="noStrike" kern="1200" spc="0" baseline="0" dirty="0">
                <a:ln>
                  <a:noFill/>
                </a:ln>
                <a:solidFill>
                  <a:schemeClr val="bg1"/>
                </a:solidFill>
                <a:latin typeface="Calibri" pitchFamily="18"/>
                <a:ea typeface="Microsoft YaHei" pitchFamily="2"/>
                <a:cs typeface="Mangal" pitchFamily="2"/>
              </a:rPr>
              <a:t> of ${tool.name} on ${input.name}</a:t>
            </a:r>
            <a:r>
              <a:rPr lang="fr-FR" sz="1400" b="0" i="0" u="none" strike="noStrike" kern="1200" spc="0" baseline="0" dirty="0">
                <a:ln>
                  <a:noFill/>
                </a:ln>
                <a:solidFill>
                  <a:schemeClr val="bg1"/>
                </a:solidFill>
                <a:latin typeface="Calibri" pitchFamily="18"/>
                <a:ea typeface="Microsoft YaHei" pitchFamily="2"/>
                <a:cs typeface="Mangal" pitchFamily="2"/>
              </a:rPr>
              <a:t> /&gt;</a:t>
            </a:r>
          </a:p>
          <a:p>
            <a:pPr marL="457200" marR="0" lvl="1" indent="0" algn="l" rtl="0" hangingPunct="1">
              <a:lnSpc>
                <a:spcPct val="100000"/>
              </a:lnSpc>
              <a:spcBef>
                <a:spcPts val="0"/>
              </a:spcBef>
              <a:spcAft>
                <a:spcPts val="0"/>
              </a:spcAft>
              <a:buNone/>
              <a:tabLst/>
              <a:defRPr sz="1980"/>
            </a:pPr>
            <a:r>
              <a:rPr lang="fr-FR" sz="1400" b="0" i="0" u="none" strike="noStrike" kern="1200" spc="0" baseline="0" dirty="0">
                <a:ln>
                  <a:noFill/>
                </a:ln>
                <a:solidFill>
                  <a:schemeClr val="bg1"/>
                </a:solidFill>
                <a:latin typeface="Calibri" pitchFamily="18"/>
                <a:ea typeface="Microsoft YaHei" pitchFamily="2"/>
                <a:cs typeface="Mangal" pitchFamily="2"/>
              </a:rPr>
              <a:t>&lt;</a:t>
            </a:r>
            <a:r>
              <a:rPr lang="fr-FR" sz="1400" b="1" i="0" u="none" strike="noStrike" kern="1200" spc="0" baseline="0" dirty="0" err="1">
                <a:ln>
                  <a:noFill/>
                </a:ln>
                <a:solidFill>
                  <a:schemeClr val="bg1"/>
                </a:solidFill>
                <a:latin typeface="Calibri" pitchFamily="18"/>
                <a:ea typeface="Microsoft YaHei" pitchFamily="2"/>
                <a:cs typeface="Mangal" pitchFamily="2"/>
              </a:rPr>
              <a:t>filter</a:t>
            </a:r>
            <a:r>
              <a:rPr lang="fr-FR" sz="1400" b="1" i="0" u="none" strike="noStrike" kern="1200" spc="0" baseline="0" dirty="0">
                <a:ln>
                  <a:noFill/>
                </a:ln>
                <a:solidFill>
                  <a:schemeClr val="bg1"/>
                </a:solidFill>
                <a:latin typeface="Calibri" pitchFamily="18"/>
                <a:ea typeface="Microsoft YaHei" pitchFamily="2"/>
                <a:cs typeface="Mangal" pitchFamily="2"/>
              </a:rPr>
              <a:t>&gt;</a:t>
            </a:r>
            <a:r>
              <a:rPr lang="fr-FR" sz="1400" b="1" i="0" u="none" strike="noStrike" kern="1200" spc="0" baseline="0" dirty="0" err="1">
                <a:ln>
                  <a:noFill/>
                </a:ln>
                <a:solidFill>
                  <a:schemeClr val="bg1"/>
                </a:solidFill>
                <a:latin typeface="Calibri" pitchFamily="18"/>
                <a:ea typeface="Microsoft YaHei" pitchFamily="2"/>
                <a:cs typeface="Mangal" pitchFamily="2"/>
              </a:rPr>
              <a:t>pdf</a:t>
            </a:r>
            <a:r>
              <a:rPr lang="fr-FR" sz="1400" b="1" i="0" u="none" strike="noStrike" kern="1200" spc="0" baseline="0" dirty="0">
                <a:ln>
                  <a:noFill/>
                </a:ln>
                <a:solidFill>
                  <a:schemeClr val="bg1"/>
                </a:solidFill>
                <a:latin typeface="Calibri" pitchFamily="18"/>
                <a:ea typeface="Microsoft YaHei" pitchFamily="2"/>
                <a:cs typeface="Mangal" pitchFamily="2"/>
              </a:rPr>
              <a:t> </a:t>
            </a:r>
            <a:r>
              <a:rPr lang="fr-FR" sz="1400" b="1" i="0" u="none" strike="noStrike" kern="1200" spc="0" baseline="0" dirty="0" err="1">
                <a:ln>
                  <a:noFill/>
                </a:ln>
                <a:solidFill>
                  <a:schemeClr val="bg1"/>
                </a:solidFill>
                <a:latin typeface="Calibri" pitchFamily="18"/>
                <a:ea typeface="Microsoft YaHei" pitchFamily="2"/>
                <a:cs typeface="Mangal" pitchFamily="2"/>
              </a:rPr>
              <a:t>is</a:t>
            </a:r>
            <a:r>
              <a:rPr lang="fr-FR" sz="1400" b="1" i="0" u="none" strike="noStrike" kern="1200" spc="0" baseline="0" dirty="0">
                <a:ln>
                  <a:noFill/>
                </a:ln>
                <a:solidFill>
                  <a:schemeClr val="bg1"/>
                </a:solidFill>
                <a:latin typeface="Calibri" pitchFamily="18"/>
                <a:ea typeface="Microsoft YaHei" pitchFamily="2"/>
                <a:cs typeface="Mangal" pitchFamily="2"/>
              </a:rPr>
              <a:t> </a:t>
            </a:r>
            <a:r>
              <a:rPr lang="fr-FR" sz="1400" b="1" i="0" u="none" strike="noStrike" kern="1200" spc="0" baseline="0" dirty="0" err="1">
                <a:ln>
                  <a:noFill/>
                </a:ln>
                <a:solidFill>
                  <a:schemeClr val="bg1"/>
                </a:solidFill>
                <a:latin typeface="Calibri" pitchFamily="18"/>
                <a:ea typeface="Microsoft YaHei" pitchFamily="2"/>
                <a:cs typeface="Mangal" pitchFamily="2"/>
              </a:rPr>
              <a:t>True</a:t>
            </a:r>
            <a:r>
              <a:rPr lang="fr-FR" sz="1400" b="1" i="0" u="none" strike="noStrike" kern="1200" spc="0" baseline="0" dirty="0">
                <a:ln>
                  <a:noFill/>
                </a:ln>
                <a:solidFill>
                  <a:schemeClr val="bg1"/>
                </a:solidFill>
                <a:latin typeface="Calibri" pitchFamily="18"/>
                <a:ea typeface="Microsoft YaHei" pitchFamily="2"/>
                <a:cs typeface="Mangal" pitchFamily="2"/>
              </a:rPr>
              <a:t>&lt;/</a:t>
            </a:r>
            <a:r>
              <a:rPr lang="fr-FR" sz="1400" b="1" i="0" u="none" strike="noStrike" kern="1200" spc="0" baseline="0" dirty="0" err="1">
                <a:ln>
                  <a:noFill/>
                </a:ln>
                <a:solidFill>
                  <a:schemeClr val="bg1"/>
                </a:solidFill>
                <a:latin typeface="Calibri" pitchFamily="18"/>
                <a:ea typeface="Microsoft YaHei" pitchFamily="2"/>
                <a:cs typeface="Mangal" pitchFamily="2"/>
              </a:rPr>
              <a:t>filter</a:t>
            </a:r>
            <a:r>
              <a:rPr lang="fr-FR" sz="1400" b="1" i="0" u="none" strike="noStrike" kern="1200" spc="0" baseline="0" dirty="0">
                <a:ln>
                  <a:noFill/>
                </a:ln>
                <a:solidFill>
                  <a:schemeClr val="bg1"/>
                </a:solidFill>
                <a:latin typeface="Calibri" pitchFamily="18"/>
                <a:ea typeface="Microsoft YaHei" pitchFamily="2"/>
                <a:cs typeface="Mangal" pitchFamily="2"/>
              </a:rPr>
              <a:t>&gt;</a:t>
            </a:r>
          </a:p>
          <a:p>
            <a:pPr marL="457200" marR="0" lvl="1" indent="0" algn="l" rtl="0" hangingPunct="1">
              <a:lnSpc>
                <a:spcPct val="100000"/>
              </a:lnSpc>
              <a:spcBef>
                <a:spcPts val="0"/>
              </a:spcBef>
              <a:spcAft>
                <a:spcPts val="0"/>
              </a:spcAft>
              <a:buNone/>
              <a:tabLst/>
              <a:defRPr sz="1980"/>
            </a:pPr>
            <a:r>
              <a:rPr lang="fr-FR" sz="1400" b="1" i="0" u="none" strike="noStrike" kern="1200" spc="0" baseline="0" dirty="0">
                <a:ln>
                  <a:noFill/>
                </a:ln>
                <a:solidFill>
                  <a:schemeClr val="bg1"/>
                </a:solidFill>
                <a:latin typeface="Calibri" pitchFamily="18"/>
                <a:ea typeface="Microsoft YaHei" pitchFamily="2"/>
                <a:cs typeface="Mangal" pitchFamily="2"/>
              </a:rPr>
              <a:t>&lt;!--Ne pas afficher cet output s’il n’est pas généré - - &gt;</a:t>
            </a:r>
          </a:p>
          <a:p>
            <a:pPr marL="0" marR="0" lvl="0" indent="0" algn="l" rtl="0" hangingPunct="1">
              <a:lnSpc>
                <a:spcPct val="100000"/>
              </a:lnSpc>
              <a:spcBef>
                <a:spcPts val="0"/>
              </a:spcBef>
              <a:spcAft>
                <a:spcPts val="0"/>
              </a:spcAft>
              <a:buNone/>
              <a:tabLst/>
              <a:defRPr sz="1980"/>
            </a:pPr>
            <a:endParaRPr lang="en-US" sz="1400" b="0" i="0" u="none" strike="noStrike" kern="1200" spc="0" baseline="0" dirty="0">
              <a:ln>
                <a:noFill/>
              </a:ln>
              <a:solidFill>
                <a:schemeClr val="bg1"/>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1980"/>
            </a:pPr>
            <a:r>
              <a:rPr lang="en-US" sz="1400" b="0" i="0" u="none" strike="noStrike" kern="1200" spc="0" baseline="0" dirty="0">
                <a:ln>
                  <a:noFill/>
                </a:ln>
                <a:solidFill>
                  <a:schemeClr val="bg1"/>
                </a:solidFill>
                <a:latin typeface="Calibri" pitchFamily="18"/>
                <a:ea typeface="Microsoft YaHei" pitchFamily="2"/>
                <a:cs typeface="Mangal" pitchFamily="2"/>
              </a:rPr>
              <a:t>              &lt;data name="</a:t>
            </a:r>
            <a:r>
              <a:rPr lang="en-US" sz="1400" b="0" i="0" u="none" strike="noStrike" kern="1200" spc="0" baseline="0" dirty="0" err="1">
                <a:ln>
                  <a:noFill/>
                </a:ln>
                <a:solidFill>
                  <a:schemeClr val="bg1"/>
                </a:solidFill>
                <a:latin typeface="Calibri" pitchFamily="18"/>
                <a:ea typeface="Microsoft YaHei" pitchFamily="2"/>
                <a:cs typeface="Mangal" pitchFamily="2"/>
              </a:rPr>
              <a:t>blast_out</a:t>
            </a:r>
            <a:r>
              <a:rPr lang="en-US" sz="1400" b="0" i="0" u="none" strike="noStrike" kern="1200" spc="0" baseline="0" dirty="0">
                <a:ln>
                  <a:noFill/>
                </a:ln>
                <a:solidFill>
                  <a:schemeClr val="bg1"/>
                </a:solidFill>
                <a:latin typeface="Calibri" pitchFamily="18"/>
                <a:ea typeface="Microsoft YaHei" pitchFamily="2"/>
                <a:cs typeface="Mangal" pitchFamily="2"/>
              </a:rPr>
              <a:t>" format="tabular" label="BLAST Report"&gt;</a:t>
            </a:r>
          </a:p>
          <a:p>
            <a:pPr marL="0" marR="0" lvl="0" indent="0" algn="l" rtl="0" hangingPunct="1">
              <a:lnSpc>
                <a:spcPct val="100000"/>
              </a:lnSpc>
              <a:spcBef>
                <a:spcPts val="0"/>
              </a:spcBef>
              <a:spcAft>
                <a:spcPts val="0"/>
              </a:spcAft>
              <a:buNone/>
              <a:tabLst/>
              <a:defRPr sz="1980"/>
            </a:pPr>
            <a:r>
              <a:rPr lang="fr-FR" sz="1400" b="0" i="0" u="none" strike="noStrike" kern="1200" spc="0" baseline="0" dirty="0">
                <a:ln>
                  <a:noFill/>
                </a:ln>
                <a:solidFill>
                  <a:schemeClr val="bg1"/>
                </a:solidFill>
                <a:latin typeface="Calibri" pitchFamily="18"/>
                <a:ea typeface="Microsoft YaHei" pitchFamily="2"/>
                <a:cs typeface="Mangal" pitchFamily="2"/>
              </a:rPr>
              <a:t>             &lt;</a:t>
            </a:r>
            <a:r>
              <a:rPr lang="fr-FR" sz="1400" b="1" i="0" u="none" strike="noStrike" kern="1200" spc="0" baseline="0" dirty="0" err="1">
                <a:ln>
                  <a:noFill/>
                </a:ln>
                <a:solidFill>
                  <a:schemeClr val="bg1"/>
                </a:solidFill>
                <a:latin typeface="Calibri" pitchFamily="18"/>
                <a:ea typeface="Microsoft YaHei" pitchFamily="2"/>
                <a:cs typeface="Mangal" pitchFamily="2"/>
              </a:rPr>
              <a:t>change_format</a:t>
            </a:r>
            <a:r>
              <a:rPr lang="fr-FR" sz="1400" b="1" i="0" u="none" strike="noStrike" kern="1200" spc="0" baseline="0" dirty="0">
                <a:ln>
                  <a:noFill/>
                </a:ln>
                <a:solidFill>
                  <a:schemeClr val="bg1"/>
                </a:solidFill>
                <a:latin typeface="Calibri" pitchFamily="18"/>
                <a:ea typeface="Microsoft YaHei" pitchFamily="2"/>
                <a:cs typeface="Mangal" pitchFamily="2"/>
              </a:rPr>
              <a:t>&gt;</a:t>
            </a:r>
          </a:p>
          <a:p>
            <a:pPr marL="0" marR="0" lvl="0" indent="0" algn="l" rtl="0" hangingPunct="1">
              <a:lnSpc>
                <a:spcPct val="100000"/>
              </a:lnSpc>
              <a:spcBef>
                <a:spcPts val="0"/>
              </a:spcBef>
              <a:spcAft>
                <a:spcPts val="0"/>
              </a:spcAft>
              <a:buNone/>
              <a:tabLst/>
              <a:defRPr sz="1980"/>
            </a:pPr>
            <a:r>
              <a:rPr lang="fr-FR" sz="1400" b="1" i="0" u="none" strike="noStrike" kern="1200" spc="0" baseline="0" dirty="0">
                <a:ln>
                  <a:noFill/>
                </a:ln>
                <a:solidFill>
                  <a:schemeClr val="bg1"/>
                </a:solidFill>
                <a:latin typeface="Calibri" pitchFamily="18"/>
                <a:ea typeface="Microsoft YaHei" pitchFamily="2"/>
                <a:cs typeface="Mangal" pitchFamily="2"/>
              </a:rPr>
              <a:t>             &lt;- - format variable en fonction des conditions d’</a:t>
            </a:r>
            <a:r>
              <a:rPr lang="fr-FR" sz="1400" b="1" i="0" u="none" strike="noStrike" kern="1200" spc="0" baseline="0" dirty="0" err="1">
                <a:ln>
                  <a:noFill/>
                </a:ln>
                <a:solidFill>
                  <a:schemeClr val="bg1"/>
                </a:solidFill>
                <a:latin typeface="Calibri" pitchFamily="18"/>
                <a:ea typeface="Microsoft YaHei" pitchFamily="2"/>
                <a:cs typeface="Mangal" pitchFamily="2"/>
              </a:rPr>
              <a:t>éxécution</a:t>
            </a:r>
            <a:r>
              <a:rPr lang="fr-FR" sz="1400" b="1" i="0" u="none" strike="noStrike" kern="1200" spc="0" baseline="0" dirty="0">
                <a:ln>
                  <a:noFill/>
                </a:ln>
                <a:solidFill>
                  <a:schemeClr val="bg1"/>
                </a:solidFill>
                <a:latin typeface="Calibri" pitchFamily="18"/>
                <a:ea typeface="Microsoft YaHei" pitchFamily="2"/>
                <a:cs typeface="Mangal" pitchFamily="2"/>
              </a:rPr>
              <a:t> - - &gt;</a:t>
            </a:r>
          </a:p>
          <a:p>
            <a:pPr marL="457200" marR="0" lvl="1" indent="0" algn="l" rtl="0" hangingPunct="1">
              <a:lnSpc>
                <a:spcPct val="100000"/>
              </a:lnSpc>
              <a:spcBef>
                <a:spcPts val="0"/>
              </a:spcBef>
              <a:spcAft>
                <a:spcPts val="0"/>
              </a:spcAft>
              <a:buNone/>
              <a:tabLst/>
              <a:defRPr sz="1980"/>
            </a:pPr>
            <a:r>
              <a:rPr lang="en-US" sz="1400" b="0" i="0" u="none" strike="noStrike" kern="1200" spc="0" baseline="0" dirty="0">
                <a:ln>
                  <a:noFill/>
                </a:ln>
                <a:solidFill>
                  <a:schemeClr val="bg1"/>
                </a:solidFill>
                <a:latin typeface="Calibri" pitchFamily="18"/>
                <a:ea typeface="Microsoft YaHei" pitchFamily="2"/>
                <a:cs typeface="Mangal" pitchFamily="2"/>
              </a:rPr>
              <a:t>          &lt;</a:t>
            </a:r>
            <a:r>
              <a:rPr lang="en-US" sz="1400" b="1" i="0" u="none" strike="noStrike" kern="1200" spc="0" baseline="0" dirty="0">
                <a:ln>
                  <a:noFill/>
                </a:ln>
                <a:solidFill>
                  <a:schemeClr val="bg1"/>
                </a:solidFill>
                <a:latin typeface="Calibri" pitchFamily="18"/>
                <a:ea typeface="Microsoft YaHei" pitchFamily="2"/>
                <a:cs typeface="Mangal" pitchFamily="2"/>
              </a:rPr>
              <a:t>when input="</a:t>
            </a:r>
            <a:r>
              <a:rPr lang="en-US" sz="1400" b="1" i="0" u="none" strike="noStrike" kern="1200" spc="0" baseline="0" dirty="0" err="1">
                <a:ln>
                  <a:noFill/>
                </a:ln>
                <a:solidFill>
                  <a:schemeClr val="bg1"/>
                </a:solidFill>
                <a:latin typeface="Calibri" pitchFamily="18"/>
                <a:ea typeface="Microsoft YaHei" pitchFamily="2"/>
                <a:cs typeface="Mangal" pitchFamily="2"/>
              </a:rPr>
              <a:t>view_options</a:t>
            </a:r>
            <a:r>
              <a:rPr lang="en-US" sz="1400" b="1" i="0" u="none" strike="noStrike" kern="1200" spc="0" baseline="0" dirty="0">
                <a:ln>
                  <a:noFill/>
                </a:ln>
                <a:solidFill>
                  <a:schemeClr val="bg1"/>
                </a:solidFill>
                <a:latin typeface="Calibri" pitchFamily="18"/>
                <a:ea typeface="Microsoft YaHei" pitchFamily="2"/>
                <a:cs typeface="Mangal" pitchFamily="2"/>
              </a:rPr>
              <a:t>" value="0" format="txt"/&gt;</a:t>
            </a:r>
          </a:p>
          <a:p>
            <a:pPr marL="457200" marR="0" lvl="1" indent="0" algn="l" rtl="0" hangingPunct="1">
              <a:lnSpc>
                <a:spcPct val="100000"/>
              </a:lnSpc>
              <a:spcBef>
                <a:spcPts val="0"/>
              </a:spcBef>
              <a:spcAft>
                <a:spcPts val="0"/>
              </a:spcAft>
              <a:buNone/>
              <a:tabLst/>
              <a:defRPr sz="1980"/>
            </a:pPr>
            <a:r>
              <a:rPr lang="en-US" sz="1400" b="0" i="0" u="none" strike="noStrike" kern="1200" spc="0" baseline="0" dirty="0">
                <a:ln>
                  <a:noFill/>
                </a:ln>
                <a:solidFill>
                  <a:schemeClr val="bg1"/>
                </a:solidFill>
                <a:latin typeface="Calibri" pitchFamily="18"/>
                <a:ea typeface="Microsoft YaHei" pitchFamily="2"/>
                <a:cs typeface="Mangal" pitchFamily="2"/>
              </a:rPr>
              <a:t>          &lt;</a:t>
            </a:r>
            <a:r>
              <a:rPr lang="en-US" sz="1400" b="1" i="0" u="none" strike="noStrike" kern="1200" spc="0" baseline="0" dirty="0">
                <a:ln>
                  <a:noFill/>
                </a:ln>
                <a:solidFill>
                  <a:schemeClr val="bg1"/>
                </a:solidFill>
                <a:latin typeface="Calibri" pitchFamily="18"/>
                <a:ea typeface="Microsoft YaHei" pitchFamily="2"/>
                <a:cs typeface="Mangal" pitchFamily="2"/>
              </a:rPr>
              <a:t>when input="</a:t>
            </a:r>
            <a:r>
              <a:rPr lang="en-US" sz="1400" b="1" i="0" u="none" strike="noStrike" kern="1200" spc="0" baseline="0" dirty="0" err="1">
                <a:ln>
                  <a:noFill/>
                </a:ln>
                <a:solidFill>
                  <a:schemeClr val="bg1"/>
                </a:solidFill>
                <a:latin typeface="Calibri" pitchFamily="18"/>
                <a:ea typeface="Microsoft YaHei" pitchFamily="2"/>
                <a:cs typeface="Mangal" pitchFamily="2"/>
              </a:rPr>
              <a:t>view_options</a:t>
            </a:r>
            <a:r>
              <a:rPr lang="en-US" sz="1400" b="1" i="0" u="none" strike="noStrike" kern="1200" spc="0" baseline="0" dirty="0">
                <a:ln>
                  <a:noFill/>
                </a:ln>
                <a:solidFill>
                  <a:schemeClr val="bg1"/>
                </a:solidFill>
                <a:latin typeface="Calibri" pitchFamily="18"/>
                <a:ea typeface="Microsoft YaHei" pitchFamily="2"/>
                <a:cs typeface="Mangal" pitchFamily="2"/>
              </a:rPr>
              <a:t>" value="7" format="</a:t>
            </a:r>
            <a:r>
              <a:rPr lang="en-US" sz="1400" b="1" i="0" u="none" strike="noStrike" kern="1200" spc="0" baseline="0" dirty="0" err="1">
                <a:ln>
                  <a:noFill/>
                </a:ln>
                <a:solidFill>
                  <a:schemeClr val="bg1"/>
                </a:solidFill>
                <a:latin typeface="Calibri" pitchFamily="18"/>
                <a:ea typeface="Microsoft YaHei" pitchFamily="2"/>
                <a:cs typeface="Mangal" pitchFamily="2"/>
              </a:rPr>
              <a:t>blastxml</a:t>
            </a:r>
            <a:r>
              <a:rPr lang="en-US" sz="1400" b="1" i="0" u="none" strike="noStrike" kern="1200" spc="0" baseline="0" dirty="0">
                <a:ln>
                  <a:noFill/>
                </a:ln>
                <a:solidFill>
                  <a:schemeClr val="bg1"/>
                </a:solidFill>
                <a:latin typeface="Calibri" pitchFamily="18"/>
                <a:ea typeface="Microsoft YaHei" pitchFamily="2"/>
                <a:cs typeface="Mangal" pitchFamily="2"/>
              </a:rPr>
              <a:t>"/&gt;</a:t>
            </a:r>
          </a:p>
          <a:p>
            <a:pPr marL="457200" marR="0" lvl="1" indent="0" algn="l" rtl="0" hangingPunct="1">
              <a:lnSpc>
                <a:spcPct val="100000"/>
              </a:lnSpc>
              <a:spcBef>
                <a:spcPts val="0"/>
              </a:spcBef>
              <a:spcAft>
                <a:spcPts val="0"/>
              </a:spcAft>
              <a:buNone/>
              <a:tabLst/>
              <a:defRPr sz="1980"/>
            </a:pPr>
            <a:r>
              <a:rPr lang="en-US" sz="1400" b="0" i="0" u="none" strike="noStrike" kern="1200" spc="0" baseline="0" dirty="0">
                <a:ln>
                  <a:noFill/>
                </a:ln>
                <a:solidFill>
                  <a:schemeClr val="bg1"/>
                </a:solidFill>
                <a:latin typeface="Calibri" pitchFamily="18"/>
                <a:ea typeface="Microsoft YaHei" pitchFamily="2"/>
                <a:cs typeface="Mangal" pitchFamily="2"/>
              </a:rPr>
              <a:t>          &lt;</a:t>
            </a:r>
            <a:r>
              <a:rPr lang="en-US" sz="1400" b="1" i="0" u="none" strike="noStrike" kern="1200" spc="0" baseline="0" dirty="0">
                <a:ln>
                  <a:noFill/>
                </a:ln>
                <a:solidFill>
                  <a:schemeClr val="bg1"/>
                </a:solidFill>
                <a:latin typeface="Calibri" pitchFamily="18"/>
                <a:ea typeface="Microsoft YaHei" pitchFamily="2"/>
                <a:cs typeface="Mangal" pitchFamily="2"/>
              </a:rPr>
              <a:t>when input="</a:t>
            </a:r>
            <a:r>
              <a:rPr lang="en-US" sz="1400" b="1" i="0" u="none" strike="noStrike" kern="1200" spc="0" baseline="0" dirty="0" err="1">
                <a:ln>
                  <a:noFill/>
                </a:ln>
                <a:solidFill>
                  <a:schemeClr val="bg1"/>
                </a:solidFill>
                <a:latin typeface="Calibri" pitchFamily="18"/>
                <a:ea typeface="Microsoft YaHei" pitchFamily="2"/>
                <a:cs typeface="Mangal" pitchFamily="2"/>
              </a:rPr>
              <a:t>view_options</a:t>
            </a:r>
            <a:r>
              <a:rPr lang="en-US" sz="1400" b="1" i="0" u="none" strike="noStrike" kern="1200" spc="0" baseline="0" dirty="0">
                <a:ln>
                  <a:noFill/>
                </a:ln>
                <a:solidFill>
                  <a:schemeClr val="bg1"/>
                </a:solidFill>
                <a:latin typeface="Calibri" pitchFamily="18"/>
                <a:ea typeface="Microsoft YaHei" pitchFamily="2"/>
                <a:cs typeface="Mangal" pitchFamily="2"/>
              </a:rPr>
              <a:t>" value="8" format="tabular"/&gt;</a:t>
            </a:r>
          </a:p>
          <a:p>
            <a:pPr marL="457200" marR="0" lvl="1" indent="0" algn="l" rtl="0" hangingPunct="1">
              <a:lnSpc>
                <a:spcPct val="100000"/>
              </a:lnSpc>
              <a:spcBef>
                <a:spcPts val="0"/>
              </a:spcBef>
              <a:spcAft>
                <a:spcPts val="0"/>
              </a:spcAft>
              <a:buNone/>
              <a:tabLst/>
              <a:defRPr sz="1980"/>
            </a:pPr>
            <a:r>
              <a:rPr lang="en-US" sz="1400" b="0" i="0" u="none" strike="noStrike" kern="1200" spc="0" baseline="0" dirty="0">
                <a:ln>
                  <a:noFill/>
                </a:ln>
                <a:solidFill>
                  <a:schemeClr val="bg1"/>
                </a:solidFill>
                <a:latin typeface="Calibri" pitchFamily="18"/>
                <a:ea typeface="Microsoft YaHei" pitchFamily="2"/>
                <a:cs typeface="Mangal" pitchFamily="2"/>
              </a:rPr>
              <a:t>          &lt;</a:t>
            </a:r>
            <a:r>
              <a:rPr lang="en-US" sz="1400" b="1" i="0" u="none" strike="noStrike" kern="1200" spc="0" baseline="0" dirty="0">
                <a:ln>
                  <a:noFill/>
                </a:ln>
                <a:solidFill>
                  <a:schemeClr val="bg1"/>
                </a:solidFill>
                <a:latin typeface="Calibri" pitchFamily="18"/>
                <a:ea typeface="Microsoft YaHei" pitchFamily="2"/>
                <a:cs typeface="Mangal" pitchFamily="2"/>
              </a:rPr>
              <a:t>when input="</a:t>
            </a:r>
            <a:r>
              <a:rPr lang="en-US" sz="1400" b="1" i="0" u="none" strike="noStrike" kern="1200" spc="0" baseline="0" dirty="0" err="1">
                <a:ln>
                  <a:noFill/>
                </a:ln>
                <a:solidFill>
                  <a:schemeClr val="bg1"/>
                </a:solidFill>
                <a:latin typeface="Calibri" pitchFamily="18"/>
                <a:ea typeface="Microsoft YaHei" pitchFamily="2"/>
                <a:cs typeface="Mangal" pitchFamily="2"/>
              </a:rPr>
              <a:t>html_output</a:t>
            </a:r>
            <a:r>
              <a:rPr lang="en-US" sz="1400" b="1" i="0" u="none" strike="noStrike" kern="1200" spc="0" baseline="0" dirty="0">
                <a:ln>
                  <a:noFill/>
                </a:ln>
                <a:solidFill>
                  <a:schemeClr val="bg1"/>
                </a:solidFill>
                <a:latin typeface="Calibri" pitchFamily="18"/>
                <a:ea typeface="Microsoft YaHei" pitchFamily="2"/>
                <a:cs typeface="Mangal" pitchFamily="2"/>
              </a:rPr>
              <a:t>" value="T" format="html"/&gt;</a:t>
            </a:r>
          </a:p>
          <a:p>
            <a:pPr marL="0" marR="0" lvl="0" indent="0" algn="l" rtl="0" hangingPunct="1">
              <a:lnSpc>
                <a:spcPct val="100000"/>
              </a:lnSpc>
              <a:spcBef>
                <a:spcPts val="0"/>
              </a:spcBef>
              <a:spcAft>
                <a:spcPts val="0"/>
              </a:spcAft>
              <a:buNone/>
              <a:tabLst/>
              <a:defRPr sz="1980"/>
            </a:pPr>
            <a:r>
              <a:rPr lang="fr-FR" sz="1400" b="0" i="0" u="none" strike="noStrike" kern="1200" spc="0" baseline="0" dirty="0">
                <a:ln>
                  <a:noFill/>
                </a:ln>
                <a:solidFill>
                  <a:schemeClr val="bg1"/>
                </a:solidFill>
                <a:latin typeface="Calibri" pitchFamily="18"/>
                <a:ea typeface="Microsoft YaHei" pitchFamily="2"/>
                <a:cs typeface="Mangal" pitchFamily="2"/>
              </a:rPr>
              <a:t>              &lt;/</a:t>
            </a:r>
            <a:r>
              <a:rPr lang="fr-FR" sz="1400" b="1" i="0" u="none" strike="noStrike" kern="1200" spc="0" baseline="0" dirty="0" err="1">
                <a:ln>
                  <a:noFill/>
                </a:ln>
                <a:solidFill>
                  <a:schemeClr val="bg1"/>
                </a:solidFill>
                <a:latin typeface="Calibri" pitchFamily="18"/>
                <a:ea typeface="Microsoft YaHei" pitchFamily="2"/>
                <a:cs typeface="Mangal" pitchFamily="2"/>
              </a:rPr>
              <a:t>change_format</a:t>
            </a:r>
            <a:r>
              <a:rPr lang="fr-FR" sz="1400" b="1" i="0" u="none" strike="noStrike" kern="1200" spc="0" baseline="0" dirty="0">
                <a:ln>
                  <a:noFill/>
                </a:ln>
                <a:solidFill>
                  <a:schemeClr val="bg1"/>
                </a:solidFill>
                <a:latin typeface="Calibri" pitchFamily="18"/>
                <a:ea typeface="Microsoft YaHei" pitchFamily="2"/>
                <a:cs typeface="Mangal" pitchFamily="2"/>
              </a:rPr>
              <a:t>&gt;</a:t>
            </a:r>
          </a:p>
          <a:p>
            <a:pPr marL="0" marR="0" lvl="0" indent="0" algn="l" rtl="0" hangingPunct="1">
              <a:lnSpc>
                <a:spcPct val="100000"/>
              </a:lnSpc>
              <a:spcBef>
                <a:spcPts val="0"/>
              </a:spcBef>
              <a:spcAft>
                <a:spcPts val="0"/>
              </a:spcAft>
              <a:buNone/>
              <a:tabLst/>
              <a:defRPr sz="1980"/>
            </a:pPr>
            <a:r>
              <a:rPr lang="fr-FR" sz="1400" b="0" i="0" u="none" strike="noStrike" kern="1200" spc="0" baseline="0" dirty="0">
                <a:ln>
                  <a:noFill/>
                </a:ln>
                <a:solidFill>
                  <a:schemeClr val="bg1"/>
                </a:solidFill>
                <a:latin typeface="Calibri" pitchFamily="18"/>
                <a:ea typeface="Microsoft YaHei" pitchFamily="2"/>
                <a:cs typeface="Mangal" pitchFamily="2"/>
              </a:rPr>
              <a:t>&lt;/data&gt;</a:t>
            </a:r>
          </a:p>
          <a:p>
            <a:pPr marL="0" marR="0" lvl="0" indent="0" algn="l" rtl="0" hangingPunct="1">
              <a:lnSpc>
                <a:spcPct val="100000"/>
              </a:lnSpc>
              <a:spcBef>
                <a:spcPts val="0"/>
              </a:spcBef>
              <a:spcAft>
                <a:spcPts val="0"/>
              </a:spcAft>
              <a:buNone/>
              <a:tabLst/>
              <a:defRPr sz="1980"/>
            </a:pPr>
            <a:r>
              <a:rPr lang="fr-FR" sz="1400" b="0" i="0" u="none" strike="noStrike" kern="1200" spc="0" baseline="0" dirty="0">
                <a:ln>
                  <a:noFill/>
                </a:ln>
                <a:solidFill>
                  <a:schemeClr val="bg1"/>
                </a:solidFill>
                <a:latin typeface="Calibri" pitchFamily="18"/>
                <a:ea typeface="Microsoft YaHei" pitchFamily="2"/>
                <a:cs typeface="Mangal" pitchFamily="2"/>
              </a:rPr>
              <a:t>&lt;/</a:t>
            </a:r>
            <a:r>
              <a:rPr lang="fr-FR" sz="1400" b="1" i="0" u="none" strike="noStrike" kern="1200" spc="0" baseline="0" dirty="0">
                <a:ln>
                  <a:noFill/>
                </a:ln>
                <a:solidFill>
                  <a:schemeClr val="bg1"/>
                </a:solidFill>
                <a:latin typeface="Calibri" pitchFamily="18"/>
                <a:ea typeface="Microsoft YaHei" pitchFamily="2"/>
                <a:cs typeface="Mangal" pitchFamily="2"/>
              </a:rPr>
              <a:t>outputs&gt;</a:t>
            </a:r>
          </a:p>
        </p:txBody>
      </p:sp>
      <p:sp>
        <p:nvSpPr>
          <p:cNvPr id="6" name="Titre 1"/>
          <p:cNvSpPr txBox="1">
            <a:spLocks noGrp="1"/>
          </p:cNvSpPr>
          <p:nvPr>
            <p:ph type="title"/>
          </p:nvPr>
        </p:nvSpPr>
        <p:spPr>
          <a:xfrm>
            <a:off x="503808" y="0"/>
            <a:ext cx="8442360" cy="88631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smtClean="0"/>
              <a:t>Les principaux composants du tag </a:t>
            </a:r>
            <a:r>
              <a:rPr lang="fr-FR" dirty="0" smtClean="0"/>
              <a:t>&lt;output&gt;</a:t>
            </a:r>
            <a:endParaRPr lang="fr-FR"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name="Slide64">
    <p:spTree>
      <p:nvGrpSpPr>
        <p:cNvPr id="1" name=""/>
        <p:cNvGrpSpPr/>
        <p:nvPr/>
      </p:nvGrpSpPr>
      <p:grpSpPr>
        <a:xfrm>
          <a:off x="0" y="0"/>
          <a:ext cx="0" cy="0"/>
          <a:chOff x="0" y="0"/>
          <a:chExt cx="0" cy="0"/>
        </a:xfrm>
      </p:grpSpPr>
      <p:sp>
        <p:nvSpPr>
          <p:cNvPr id="3" name="Rectangle 12"/>
          <p:cNvSpPr/>
          <p:nvPr/>
        </p:nvSpPr>
        <p:spPr>
          <a:xfrm>
            <a:off x="4008239" y="1711439"/>
            <a:ext cx="5556960" cy="3926716"/>
          </a:xfrm>
          <a:prstGeom prst="rect">
            <a:avLst/>
          </a:prstGeom>
          <a:noFill/>
          <a:ln>
            <a:noFill/>
            <a:prstDash val="solid"/>
          </a:ln>
        </p:spPr>
        <p:txBody>
          <a:bodyPr vert="horz" wrap="square" lIns="91440" tIns="45720" rIns="91440" bIns="4572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defRPr sz="1980"/>
            </a:pPr>
            <a:r>
              <a:rPr lang="fr-FR" sz="2000" b="1" i="0" u="none" strike="noStrike" kern="1200" spc="0" baseline="0" dirty="0">
                <a:ln>
                  <a:noFill/>
                </a:ln>
                <a:solidFill>
                  <a:schemeClr val="bg1"/>
                </a:solidFill>
                <a:latin typeface="Arial" pitchFamily="34" charset="0"/>
                <a:ea typeface="Microsoft YaHei" pitchFamily="2"/>
                <a:cs typeface="Arial" pitchFamily="34" charset="0"/>
              </a:rPr>
              <a:t>&lt;help&gt;</a:t>
            </a:r>
          </a:p>
          <a:p>
            <a:pPr marL="0" marR="0" lvl="0" indent="0" algn="l" rtl="0" hangingPunct="1">
              <a:lnSpc>
                <a:spcPct val="100000"/>
              </a:lnSpc>
              <a:spcBef>
                <a:spcPts val="0"/>
              </a:spcBef>
              <a:spcAft>
                <a:spcPts val="0"/>
              </a:spcAft>
              <a:buNone/>
              <a:tabLst/>
              <a:defRPr sz="1980"/>
            </a:pPr>
            <a:endParaRPr lang="fr-FR" sz="2000" b="1" i="0" u="none" strike="noStrike" kern="1200" spc="0" baseline="0" dirty="0">
              <a:ln>
                <a:noFill/>
              </a:ln>
              <a:solidFill>
                <a:schemeClr val="bg1"/>
              </a:solidFill>
              <a:latin typeface="Arial" pitchFamily="34" charset="0"/>
              <a:ea typeface="Microsoft YaHei" pitchFamily="2"/>
              <a:cs typeface="Arial" pitchFamily="34" charset="0"/>
            </a:endParaRPr>
          </a:p>
          <a:p>
            <a:pPr marL="0" marR="0" lvl="0" indent="0" algn="l" rtl="0" hangingPunct="1">
              <a:lnSpc>
                <a:spcPct val="100000"/>
              </a:lnSpc>
              <a:spcBef>
                <a:spcPts val="0"/>
              </a:spcBef>
              <a:spcAft>
                <a:spcPts val="0"/>
              </a:spcAft>
              <a:buNone/>
              <a:tabLst/>
              <a:defRPr sz="1980"/>
            </a:pPr>
            <a:r>
              <a:rPr lang="fr-FR" sz="2000" b="1" i="0" u="none" strike="noStrike" kern="1200" spc="0" baseline="0" dirty="0">
                <a:ln>
                  <a:noFill/>
                </a:ln>
                <a:solidFill>
                  <a:schemeClr val="bg1"/>
                </a:solidFill>
                <a:latin typeface="Arial" pitchFamily="34" charset="0"/>
                <a:ea typeface="Microsoft YaHei" pitchFamily="2"/>
                <a:cs typeface="Arial" pitchFamily="34" charset="0"/>
              </a:rPr>
              <a:t>**Titre en gras**</a:t>
            </a:r>
          </a:p>
          <a:p>
            <a:pPr marL="0" marR="0" lvl="0" indent="0" algn="l" rtl="0" hangingPunct="1">
              <a:lnSpc>
                <a:spcPct val="100000"/>
              </a:lnSpc>
              <a:spcBef>
                <a:spcPts val="0"/>
              </a:spcBef>
              <a:spcAft>
                <a:spcPts val="0"/>
              </a:spcAft>
              <a:buNone/>
              <a:tabLst/>
              <a:defRPr sz="1980"/>
            </a:pPr>
            <a:endParaRPr lang="fr-FR" sz="2000" b="0" i="0" u="none" strike="noStrike" kern="1200" spc="0" baseline="0" dirty="0">
              <a:ln>
                <a:noFill/>
              </a:ln>
              <a:solidFill>
                <a:schemeClr val="bg1"/>
              </a:solidFill>
              <a:latin typeface="Arial" pitchFamily="34" charset="0"/>
              <a:ea typeface="Microsoft YaHei" pitchFamily="2"/>
              <a:cs typeface="Arial" pitchFamily="34" charset="0"/>
            </a:endParaRPr>
          </a:p>
          <a:p>
            <a:pPr marL="0" marR="0" lvl="0" indent="0" algn="l" rtl="0" hangingPunct="1">
              <a:lnSpc>
                <a:spcPct val="100000"/>
              </a:lnSpc>
              <a:spcBef>
                <a:spcPts val="0"/>
              </a:spcBef>
              <a:spcAft>
                <a:spcPts val="0"/>
              </a:spcAft>
              <a:buNone/>
              <a:tabLst/>
              <a:defRPr sz="1980"/>
            </a:pPr>
            <a:r>
              <a:rPr lang="fr-FR" sz="2000" b="0" i="0" u="none" strike="noStrike" kern="1200" spc="0" baseline="0" dirty="0">
                <a:ln>
                  <a:noFill/>
                </a:ln>
                <a:solidFill>
                  <a:schemeClr val="bg1"/>
                </a:solidFill>
                <a:latin typeface="Arial" pitchFamily="34" charset="0"/>
                <a:ea typeface="Microsoft YaHei" pitchFamily="2"/>
                <a:cs typeface="Arial" pitchFamily="34" charset="0"/>
              </a:rPr>
              <a:t>Pour plus de détails, cliquer </a:t>
            </a:r>
            <a:r>
              <a:rPr lang="fr-FR" sz="2000" b="0" i="0" u="none" strike="noStrike" kern="1200" spc="0" baseline="0" dirty="0" err="1">
                <a:ln>
                  <a:noFill/>
                </a:ln>
                <a:solidFill>
                  <a:schemeClr val="bg1"/>
                </a:solidFill>
                <a:latin typeface="Arial" pitchFamily="34" charset="0"/>
                <a:ea typeface="Microsoft YaHei" pitchFamily="2"/>
                <a:cs typeface="Arial" pitchFamily="34" charset="0"/>
              </a:rPr>
              <a:t>ici_</a:t>
            </a:r>
            <a:r>
              <a:rPr lang="fr-FR" sz="2000" b="0" i="0" u="none" strike="noStrike" kern="1200" spc="0" baseline="0" dirty="0">
                <a:ln>
                  <a:noFill/>
                </a:ln>
                <a:solidFill>
                  <a:schemeClr val="bg1"/>
                </a:solidFill>
                <a:latin typeface="Arial" pitchFamily="34" charset="0"/>
                <a:ea typeface="Microsoft YaHei" pitchFamily="2"/>
                <a:cs typeface="Arial" pitchFamily="34" charset="0"/>
              </a:rPr>
              <a:t>..._ ici: http://www.google.fr</a:t>
            </a:r>
          </a:p>
          <a:p>
            <a:pPr marL="0" marR="0" lvl="0" indent="0" algn="l" rtl="0" hangingPunct="1">
              <a:lnSpc>
                <a:spcPct val="100000"/>
              </a:lnSpc>
              <a:spcBef>
                <a:spcPts val="0"/>
              </a:spcBef>
              <a:spcAft>
                <a:spcPts val="0"/>
              </a:spcAft>
              <a:buNone/>
              <a:tabLst/>
              <a:defRPr sz="1980"/>
            </a:pPr>
            <a:endParaRPr lang="fr-FR" sz="2000" b="0" i="0" u="none" strike="noStrike" kern="1200" spc="0" baseline="0" dirty="0">
              <a:ln>
                <a:noFill/>
              </a:ln>
              <a:solidFill>
                <a:schemeClr val="bg1"/>
              </a:solidFill>
              <a:latin typeface="Arial" pitchFamily="34" charset="0"/>
              <a:ea typeface="Microsoft YaHei" pitchFamily="2"/>
              <a:cs typeface="Arial" pitchFamily="34" charset="0"/>
            </a:endParaRPr>
          </a:p>
          <a:p>
            <a:pPr marL="0" marR="0" lvl="0" indent="0" algn="l" rtl="0" hangingPunct="1">
              <a:lnSpc>
                <a:spcPct val="100000"/>
              </a:lnSpc>
              <a:spcBef>
                <a:spcPts val="0"/>
              </a:spcBef>
              <a:spcAft>
                <a:spcPts val="0"/>
              </a:spcAft>
              <a:buNone/>
              <a:tabLst/>
              <a:defRPr sz="1980"/>
            </a:pPr>
            <a:r>
              <a:rPr lang="fr-FR" sz="2000" b="0" i="0" u="none" strike="noStrike" kern="1200" spc="0" baseline="0" dirty="0">
                <a:ln>
                  <a:noFill/>
                </a:ln>
                <a:solidFill>
                  <a:schemeClr val="bg1"/>
                </a:solidFill>
                <a:latin typeface="Arial" pitchFamily="34" charset="0"/>
                <a:ea typeface="Microsoft YaHei" pitchFamily="2"/>
                <a:cs typeface="Arial" pitchFamily="34" charset="0"/>
              </a:rPr>
              <a:t>.. class:: </a:t>
            </a:r>
            <a:r>
              <a:rPr lang="fr-FR" sz="2000" b="0" i="0" u="none" strike="noStrike" kern="1200" spc="0" baseline="0" dirty="0" err="1">
                <a:ln>
                  <a:noFill/>
                </a:ln>
                <a:solidFill>
                  <a:schemeClr val="bg1"/>
                </a:solidFill>
                <a:latin typeface="Arial" pitchFamily="34" charset="0"/>
                <a:ea typeface="Microsoft YaHei" pitchFamily="2"/>
                <a:cs typeface="Arial" pitchFamily="34" charset="0"/>
              </a:rPr>
              <a:t>warningmark</a:t>
            </a:r>
            <a:endParaRPr lang="fr-FR" sz="2000" b="0" i="0" u="none" strike="noStrike" kern="1200" spc="0" baseline="0" dirty="0">
              <a:ln>
                <a:noFill/>
              </a:ln>
              <a:solidFill>
                <a:schemeClr val="bg1"/>
              </a:solidFill>
              <a:latin typeface="Arial" pitchFamily="34" charset="0"/>
              <a:ea typeface="Microsoft YaHei" pitchFamily="2"/>
              <a:cs typeface="Arial" pitchFamily="34" charset="0"/>
            </a:endParaRPr>
          </a:p>
          <a:p>
            <a:pPr marL="0" marR="0" lvl="0" indent="0" algn="l" rtl="0" hangingPunct="1">
              <a:lnSpc>
                <a:spcPct val="100000"/>
              </a:lnSpc>
              <a:spcBef>
                <a:spcPts val="0"/>
              </a:spcBef>
              <a:spcAft>
                <a:spcPts val="0"/>
              </a:spcAft>
              <a:buNone/>
              <a:tabLst/>
              <a:defRPr sz="1980"/>
            </a:pPr>
            <a:r>
              <a:rPr lang="fr-FR" sz="2000" b="0" i="0" u="none" strike="noStrike" kern="1200" spc="0" baseline="0" dirty="0">
                <a:ln>
                  <a:noFill/>
                </a:ln>
                <a:solidFill>
                  <a:schemeClr val="bg1"/>
                </a:solidFill>
                <a:latin typeface="Arial" pitchFamily="34" charset="0"/>
                <a:ea typeface="Microsoft YaHei" pitchFamily="2"/>
                <a:cs typeface="Arial" pitchFamily="34" charset="0"/>
              </a:rPr>
              <a:t>Warning</a:t>
            </a:r>
          </a:p>
          <a:p>
            <a:pPr marL="0" marR="0" lvl="0" indent="0" algn="l" rtl="0" hangingPunct="1">
              <a:lnSpc>
                <a:spcPct val="100000"/>
              </a:lnSpc>
              <a:spcBef>
                <a:spcPts val="0"/>
              </a:spcBef>
              <a:spcAft>
                <a:spcPts val="0"/>
              </a:spcAft>
              <a:buNone/>
              <a:tabLst/>
              <a:defRPr sz="1980"/>
            </a:pPr>
            <a:endParaRPr lang="en-US" sz="2000" b="1" i="0" u="none" strike="noStrike" kern="1200" spc="0" baseline="0" dirty="0">
              <a:ln>
                <a:noFill/>
              </a:ln>
              <a:solidFill>
                <a:schemeClr val="bg1"/>
              </a:solidFill>
              <a:latin typeface="Arial" pitchFamily="34" charset="0"/>
              <a:ea typeface="Microsoft YaHei" pitchFamily="2"/>
              <a:cs typeface="Arial" pitchFamily="34" charset="0"/>
            </a:endParaRPr>
          </a:p>
          <a:p>
            <a:pPr marL="0" marR="0" lvl="0" indent="0" algn="l" rtl="0" hangingPunct="1">
              <a:lnSpc>
                <a:spcPct val="100000"/>
              </a:lnSpc>
              <a:spcBef>
                <a:spcPts val="0"/>
              </a:spcBef>
              <a:spcAft>
                <a:spcPts val="0"/>
              </a:spcAft>
              <a:buNone/>
              <a:tabLst/>
              <a:defRPr sz="1980"/>
            </a:pPr>
            <a:r>
              <a:rPr lang="en-US" sz="2000" b="1" i="0" u="none" strike="noStrike" kern="1200" spc="0" baseline="0" dirty="0">
                <a:ln>
                  <a:noFill/>
                </a:ln>
                <a:solidFill>
                  <a:schemeClr val="bg1"/>
                </a:solidFill>
                <a:latin typeface="Arial" pitchFamily="34" charset="0"/>
                <a:ea typeface="Microsoft YaHei" pitchFamily="2"/>
                <a:cs typeface="Arial" pitchFamily="34" charset="0"/>
              </a:rPr>
              <a:t>How to cite</a:t>
            </a:r>
          </a:p>
          <a:p>
            <a:pPr marL="0" marR="0" lvl="0" indent="0" algn="l" rtl="0" hangingPunct="1">
              <a:lnSpc>
                <a:spcPct val="100000"/>
              </a:lnSpc>
              <a:spcBef>
                <a:spcPts val="0"/>
              </a:spcBef>
              <a:spcAft>
                <a:spcPts val="0"/>
              </a:spcAft>
              <a:buNone/>
              <a:tabLst/>
              <a:defRPr sz="1980"/>
            </a:pPr>
            <a:endParaRPr lang="en-US" sz="2000" b="1" i="0" u="none" strike="noStrike" kern="1200" spc="0" baseline="0" dirty="0">
              <a:ln>
                <a:noFill/>
              </a:ln>
              <a:solidFill>
                <a:schemeClr val="bg1"/>
              </a:solidFill>
              <a:latin typeface="Arial" pitchFamily="34" charset="0"/>
              <a:ea typeface="Microsoft YaHei" pitchFamily="2"/>
              <a:cs typeface="Arial" pitchFamily="34" charset="0"/>
            </a:endParaRPr>
          </a:p>
          <a:p>
            <a:pPr marL="0" marR="0" lvl="0" indent="0" algn="l" rtl="0" hangingPunct="1">
              <a:lnSpc>
                <a:spcPct val="100000"/>
              </a:lnSpc>
              <a:spcBef>
                <a:spcPts val="0"/>
              </a:spcBef>
              <a:spcAft>
                <a:spcPts val="0"/>
              </a:spcAft>
              <a:buNone/>
              <a:tabLst/>
              <a:defRPr sz="1980"/>
            </a:pPr>
            <a:r>
              <a:rPr lang="fr-FR" sz="2000" b="1" i="0" u="none" strike="noStrike" kern="1200" spc="0" baseline="0" dirty="0">
                <a:ln>
                  <a:noFill/>
                </a:ln>
                <a:solidFill>
                  <a:schemeClr val="bg1"/>
                </a:solidFill>
                <a:latin typeface="Arial" pitchFamily="34" charset="0"/>
                <a:ea typeface="Microsoft YaHei" pitchFamily="2"/>
                <a:cs typeface="Arial" pitchFamily="34" charset="0"/>
              </a:rPr>
              <a:t>&lt;/help&gt;</a:t>
            </a:r>
          </a:p>
        </p:txBody>
      </p:sp>
      <p:pic>
        <p:nvPicPr>
          <p:cNvPr id="4" name="Picture 2"/>
          <p:cNvPicPr>
            <a:picLocks noChangeAspect="1"/>
          </p:cNvPicPr>
          <p:nvPr/>
        </p:nvPicPr>
        <p:blipFill>
          <a:blip r:embed="rId3" cstate="print"/>
          <a:srcRect l="17100" t="13678" r="60693" b="26561"/>
          <a:stretch>
            <a:fillRect/>
          </a:stretch>
        </p:blipFill>
        <p:spPr>
          <a:xfrm>
            <a:off x="574320" y="1264390"/>
            <a:ext cx="2737800" cy="4603679"/>
          </a:xfrm>
          <a:prstGeom prst="rect">
            <a:avLst/>
          </a:prstGeom>
          <a:noFill/>
          <a:ln>
            <a:noFill/>
          </a:ln>
        </p:spPr>
      </p:pic>
      <p:sp>
        <p:nvSpPr>
          <p:cNvPr id="5" name="Titre 1"/>
          <p:cNvSpPr txBox="1">
            <a:spLocks noGrp="1"/>
          </p:cNvSpPr>
          <p:nvPr>
            <p:ph type="title"/>
          </p:nvPr>
        </p:nvSpPr>
        <p:spPr>
          <a:xfrm>
            <a:off x="503808" y="0"/>
            <a:ext cx="8442360" cy="88631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smtClean="0"/>
              <a:t>Les principaux composants du tag </a:t>
            </a:r>
            <a:r>
              <a:rPr lang="fr-FR" dirty="0" smtClean="0"/>
              <a:t>&lt;help&gt;</a:t>
            </a:r>
            <a:endParaRPr lang="fr-FR"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rcRect t="27360" r="65800" b="51042"/>
          <a:stretch>
            <a:fillRect/>
          </a:stretch>
        </p:blipFill>
        <p:spPr>
          <a:xfrm>
            <a:off x="1743376" y="1542454"/>
            <a:ext cx="6033240" cy="2381399"/>
          </a:xfrm>
          <a:prstGeom prst="rect">
            <a:avLst/>
          </a:prstGeom>
          <a:noFill/>
          <a:ln>
            <a:noFill/>
          </a:ln>
        </p:spPr>
      </p:pic>
      <p:pic>
        <p:nvPicPr>
          <p:cNvPr id="4" name="Picture 3"/>
          <p:cNvPicPr>
            <a:picLocks noChangeAspect="1"/>
          </p:cNvPicPr>
          <p:nvPr/>
        </p:nvPicPr>
        <p:blipFill>
          <a:blip r:embed="rId3" cstate="print"/>
          <a:srcRect t="48238" r="68499" b="43609"/>
          <a:stretch>
            <a:fillRect/>
          </a:stretch>
        </p:blipFill>
        <p:spPr>
          <a:xfrm>
            <a:off x="1727944" y="4414680"/>
            <a:ext cx="5556960" cy="898920"/>
          </a:xfrm>
          <a:prstGeom prst="rect">
            <a:avLst/>
          </a:prstGeom>
          <a:noFill/>
          <a:ln>
            <a:noFill/>
          </a:ln>
        </p:spPr>
      </p:pic>
      <p:sp>
        <p:nvSpPr>
          <p:cNvPr id="5" name="Titre 1"/>
          <p:cNvSpPr txBox="1">
            <a:spLocks noGrp="1"/>
          </p:cNvSpPr>
          <p:nvPr>
            <p:ph type="title"/>
          </p:nvPr>
        </p:nvSpPr>
        <p:spPr>
          <a:xfrm>
            <a:off x="503808" y="0"/>
            <a:ext cx="8442360" cy="88631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smtClean="0"/>
              <a:t>Wrapper</a:t>
            </a:r>
            <a:r>
              <a:rPr lang="fr-FR" dirty="0" smtClean="0"/>
              <a:t> type</a:t>
            </a:r>
            <a:endParaRPr lang="fr-FR" dirty="0"/>
          </a:p>
        </p:txBody>
      </p:sp>
      <p:sp>
        <p:nvSpPr>
          <p:cNvPr id="6" name="Rectangle 12"/>
          <p:cNvSpPr/>
          <p:nvPr/>
        </p:nvSpPr>
        <p:spPr>
          <a:xfrm>
            <a:off x="1727944" y="5912831"/>
            <a:ext cx="7200800" cy="387286"/>
          </a:xfrm>
          <a:prstGeom prst="rect">
            <a:avLst/>
          </a:prstGeom>
          <a:noFill/>
          <a:ln>
            <a:noFill/>
            <a:prstDash val="solid"/>
          </a:ln>
        </p:spPr>
        <p:txBody>
          <a:bodyPr vert="horz" wrap="square" lIns="91440" tIns="45720" rIns="91440" bIns="4572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defRPr sz="1980"/>
            </a:pPr>
            <a:r>
              <a:rPr lang="fr-FR" sz="2000" i="0" u="none" strike="noStrike" kern="1200" spc="0" baseline="0" dirty="0" smtClean="0">
                <a:ln>
                  <a:noFill/>
                </a:ln>
                <a:solidFill>
                  <a:schemeClr val="bg1"/>
                </a:solidFill>
                <a:latin typeface="Arial" pitchFamily="34" charset="0"/>
                <a:ea typeface="Microsoft YaHei" pitchFamily="2"/>
                <a:cs typeface="Arial" pitchFamily="34" charset="0"/>
              </a:rPr>
              <a:t>Gérer la version grâce au tag &lt;version&gt; du </a:t>
            </a:r>
            <a:r>
              <a:rPr lang="fr-FR" sz="2000" i="0" u="none" strike="noStrike" kern="1200" spc="0" baseline="0" dirty="0" err="1" smtClean="0">
                <a:ln>
                  <a:noFill/>
                </a:ln>
                <a:solidFill>
                  <a:schemeClr val="bg1"/>
                </a:solidFill>
                <a:latin typeface="Arial" pitchFamily="34" charset="0"/>
                <a:ea typeface="Microsoft YaHei" pitchFamily="2"/>
                <a:cs typeface="Arial" pitchFamily="34" charset="0"/>
              </a:rPr>
              <a:t>xml</a:t>
            </a:r>
            <a:endParaRPr lang="fr-FR" sz="2000" i="0" u="none" strike="noStrike" kern="1200" spc="0" baseline="0" dirty="0">
              <a:ln>
                <a:noFill/>
              </a:ln>
              <a:solidFill>
                <a:schemeClr val="bg1"/>
              </a:solidFill>
              <a:latin typeface="Arial" pitchFamily="34" charset="0"/>
              <a:ea typeface="Microsoft YaHei" pitchFamily="2"/>
              <a:cs typeface="Arial" pitchFamily="34"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name="page43">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rcRect l="1350" t="12958" r="51402" b="18642"/>
          <a:stretch>
            <a:fillRect/>
          </a:stretch>
        </p:blipFill>
        <p:spPr>
          <a:xfrm>
            <a:off x="360" y="317880"/>
            <a:ext cx="7950959" cy="7192799"/>
          </a:xfrm>
          <a:prstGeom prst="rect">
            <a:avLst/>
          </a:prstGeom>
          <a:noFill/>
          <a:ln>
            <a:noFill/>
          </a:ln>
        </p:spPr>
      </p:pic>
      <p:sp>
        <p:nvSpPr>
          <p:cNvPr id="5" name="Rectangle 9"/>
          <p:cNvSpPr/>
          <p:nvPr/>
        </p:nvSpPr>
        <p:spPr>
          <a:xfrm>
            <a:off x="6707520" y="3383280"/>
            <a:ext cx="2976120" cy="476280"/>
          </a:xfrm>
          <a:prstGeom prst="rect">
            <a:avLst/>
          </a:prstGeom>
          <a:solidFill>
            <a:srgbClr val="DCE6F2">
              <a:alpha val="32000"/>
            </a:srgbClr>
          </a:solidFill>
          <a:ln w="25560">
            <a:solidFill>
              <a:srgbClr val="385D8A"/>
            </a:solidFill>
            <a:custDash>
              <a:ds d="100000" sp="100000"/>
            </a:custDash>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1200" b="0" i="0" u="none" strike="noStrike" kern="0" spc="0" baseline="0">
                <a:ln>
                  <a:noFill/>
                </a:ln>
                <a:solidFill>
                  <a:srgbClr val="000000"/>
                </a:solidFill>
                <a:latin typeface="Calibri" pitchFamily="18"/>
                <a:ea typeface="Microsoft YaHei" pitchFamily="2"/>
                <a:cs typeface="Mangal" pitchFamily="2"/>
              </a:rPr>
              <a:t>Path d’accès aux outils (bio)informatiques ou scripts wrappés.</a:t>
            </a:r>
          </a:p>
        </p:txBody>
      </p:sp>
      <p:sp>
        <p:nvSpPr>
          <p:cNvPr id="7" name="Rectangle 11"/>
          <p:cNvSpPr/>
          <p:nvPr/>
        </p:nvSpPr>
        <p:spPr>
          <a:xfrm>
            <a:off x="6707520" y="4018320"/>
            <a:ext cx="2976120" cy="237960"/>
          </a:xfrm>
          <a:prstGeom prst="rect">
            <a:avLst/>
          </a:prstGeom>
          <a:solidFill>
            <a:srgbClr val="DCE6F2">
              <a:alpha val="32000"/>
            </a:srgbClr>
          </a:solidFill>
          <a:ln w="25560">
            <a:solidFill>
              <a:srgbClr val="385D8A"/>
            </a:solidFill>
            <a:custDash>
              <a:ds d="100000" sp="100000"/>
            </a:custDash>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1200" b="0" i="0" u="none" strike="noStrike" kern="0" spc="0" baseline="0">
                <a:ln>
                  <a:noFill/>
                </a:ln>
                <a:solidFill>
                  <a:srgbClr val="000000"/>
                </a:solidFill>
                <a:latin typeface="Calibri" pitchFamily="18"/>
                <a:ea typeface="Microsoft YaHei" pitchFamily="2"/>
                <a:cs typeface="Mangal" pitchFamily="2"/>
              </a:rPr>
              <a:t>Récupération d’un identifiant unique</a:t>
            </a:r>
          </a:p>
        </p:txBody>
      </p:sp>
      <p:sp>
        <p:nvSpPr>
          <p:cNvPr id="10" name="Rectangle 13"/>
          <p:cNvSpPr/>
          <p:nvPr/>
        </p:nvSpPr>
        <p:spPr>
          <a:xfrm>
            <a:off x="6707520" y="5050079"/>
            <a:ext cx="2976120" cy="396720"/>
          </a:xfrm>
          <a:prstGeom prst="rect">
            <a:avLst/>
          </a:prstGeom>
          <a:solidFill>
            <a:srgbClr val="DCE6F2">
              <a:alpha val="32000"/>
            </a:srgbClr>
          </a:solidFill>
          <a:ln w="25560">
            <a:solidFill>
              <a:srgbClr val="385D8A"/>
            </a:solidFill>
            <a:custDash>
              <a:ds d="100000" sp="100000"/>
            </a:custDash>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1200" b="0" i="0" u="none" strike="noStrike" kern="0" spc="0" baseline="0">
                <a:ln>
                  <a:noFill/>
                </a:ln>
                <a:solidFill>
                  <a:srgbClr val="000000"/>
                </a:solidFill>
                <a:latin typeface="Calibri" pitchFamily="18"/>
                <a:ea typeface="Microsoft YaHei" pitchFamily="2"/>
                <a:cs typeface="Mangal" pitchFamily="2"/>
              </a:rPr>
              <a:t>Si besoin, modification de l’extension des inputs (.dat par défaut)</a:t>
            </a:r>
          </a:p>
        </p:txBody>
      </p:sp>
      <p:sp>
        <p:nvSpPr>
          <p:cNvPr id="12" name="Rectangle 15"/>
          <p:cNvSpPr/>
          <p:nvPr/>
        </p:nvSpPr>
        <p:spPr>
          <a:xfrm>
            <a:off x="6707520" y="4335840"/>
            <a:ext cx="2976120" cy="634680"/>
          </a:xfrm>
          <a:prstGeom prst="rect">
            <a:avLst/>
          </a:prstGeom>
          <a:solidFill>
            <a:srgbClr val="DCE6F2">
              <a:alpha val="32000"/>
            </a:srgbClr>
          </a:solidFill>
          <a:ln w="25560">
            <a:solidFill>
              <a:srgbClr val="385D8A"/>
            </a:solidFill>
            <a:custDash>
              <a:ds d="100000" sp="100000"/>
            </a:custDash>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1200" b="0" i="0" u="none" strike="noStrike" kern="0" spc="0" baseline="0">
                <a:ln>
                  <a:noFill/>
                </a:ln>
                <a:solidFill>
                  <a:srgbClr val="000000"/>
                </a:solidFill>
                <a:latin typeface="Calibri" pitchFamily="18"/>
                <a:ea typeface="Microsoft YaHei" pitchFamily="2"/>
                <a:cs typeface="Mangal" pitchFamily="2"/>
              </a:rPr>
              <a:t>Création d’un répertoire de travail pour maîtriser le chemin d’accès aux fichiers (ou unlink/move)</a:t>
            </a:r>
          </a:p>
        </p:txBody>
      </p:sp>
      <p:sp>
        <p:nvSpPr>
          <p:cNvPr id="14" name="Rectangle 18"/>
          <p:cNvSpPr/>
          <p:nvPr/>
        </p:nvSpPr>
        <p:spPr>
          <a:xfrm>
            <a:off x="6707520" y="6558480"/>
            <a:ext cx="2976120" cy="396720"/>
          </a:xfrm>
          <a:prstGeom prst="rect">
            <a:avLst/>
          </a:prstGeom>
          <a:solidFill>
            <a:srgbClr val="DCE6F2">
              <a:alpha val="32000"/>
            </a:srgbClr>
          </a:solidFill>
          <a:ln w="25560">
            <a:solidFill>
              <a:srgbClr val="385D8A"/>
            </a:solidFill>
            <a:custDash>
              <a:ds d="100000" sp="100000"/>
            </a:custDash>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1200" b="0" i="0" u="none" strike="noStrike" kern="0" spc="0" baseline="0">
                <a:ln>
                  <a:noFill/>
                </a:ln>
                <a:solidFill>
                  <a:srgbClr val="000000"/>
                </a:solidFill>
                <a:latin typeface="Calibri" pitchFamily="18"/>
                <a:ea typeface="Microsoft YaHei" pitchFamily="2"/>
                <a:cs typeface="Mangal" pitchFamily="2"/>
              </a:rPr>
              <a:t>Création d’un fichier de logs supplémentaire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Rectangle 32"/>
          <p:cNvSpPr/>
          <p:nvPr/>
        </p:nvSpPr>
        <p:spPr>
          <a:xfrm>
            <a:off x="1080000" y="1760040"/>
            <a:ext cx="7560720" cy="4386600"/>
          </a:xfrm>
          <a:prstGeom prst="rect">
            <a:avLst/>
          </a:prstGeom>
          <a:noFill/>
          <a:ln>
            <a:noFill/>
            <a:prstDash val="solid"/>
          </a:ln>
        </p:spPr>
        <p:txBody>
          <a:bodyPr vert="horz" wrap="square" lIns="100800" tIns="50400" rIns="100800" bIns="504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pPr>
            <a:r>
              <a:rPr lang="fr-FR" sz="2000" b="1" i="0" u="none" strike="noStrike" kern="0" spc="0" baseline="0">
                <a:ln>
                  <a:noFill/>
                </a:ln>
                <a:solidFill>
                  <a:srgbClr val="FFFFFF"/>
                </a:solidFill>
                <a:latin typeface="Arial" pitchFamily="34"/>
                <a:ea typeface="Microsoft YaHei" pitchFamily="2"/>
                <a:cs typeface="Arial" pitchFamily="34"/>
              </a:rPr>
              <a:t>Communauté</a:t>
            </a:r>
            <a:r>
              <a:rPr lang="en-US" sz="2000" b="1" i="0" u="none" strike="noStrike" kern="0" spc="0" baseline="0">
                <a:ln>
                  <a:noFill/>
                </a:ln>
                <a:solidFill>
                  <a:srgbClr val="FFFFFF"/>
                </a:solidFill>
                <a:latin typeface="Arial" pitchFamily="34"/>
                <a:ea typeface="Microsoft YaHei" pitchFamily="2"/>
                <a:cs typeface="Arial" pitchFamily="34"/>
              </a:rPr>
              <a:t> internationnale:</a:t>
            </a:r>
          </a:p>
          <a:p>
            <a:pPr marL="457200" marR="0" lvl="1" indent="0" algn="just" rtl="0" hangingPunct="1">
              <a:lnSpc>
                <a:spcPct val="100000"/>
              </a:lnSpc>
              <a:spcBef>
                <a:spcPts val="0"/>
              </a:spcBef>
              <a:spcAft>
                <a:spcPts val="0"/>
              </a:spcAft>
              <a:buSzPct val="100000"/>
              <a:buFont typeface="Arial" pitchFamily="32"/>
              <a:buChar char="•"/>
              <a:tabLst/>
            </a:pPr>
            <a:r>
              <a:rPr lang="en-US" sz="2000" b="0" i="0" u="none" strike="noStrike" kern="0" spc="0" baseline="0">
                <a:ln>
                  <a:noFill/>
                </a:ln>
                <a:solidFill>
                  <a:srgbClr val="FFFFFF"/>
                </a:solidFill>
                <a:latin typeface="Arial" pitchFamily="34"/>
                <a:ea typeface="Microsoft YaHei" pitchFamily="2"/>
                <a:cs typeface="Arial" pitchFamily="34"/>
              </a:rPr>
              <a:t>Listes de diffusion</a:t>
            </a:r>
          </a:p>
          <a:p>
            <a:pPr marL="457200" marR="0" lvl="1" indent="0" algn="just" rtl="0" hangingPunct="1">
              <a:lnSpc>
                <a:spcPct val="100000"/>
              </a:lnSpc>
              <a:spcBef>
                <a:spcPts val="0"/>
              </a:spcBef>
              <a:spcAft>
                <a:spcPts val="0"/>
              </a:spcAft>
              <a:buSzPct val="100000"/>
              <a:buFont typeface="Arial" pitchFamily="32"/>
              <a:buChar char="•"/>
              <a:tabLst/>
            </a:pPr>
            <a:r>
              <a:rPr lang="en-US" sz="2000" b="0" i="0" u="none" strike="noStrike" kern="0" spc="0" baseline="0">
                <a:ln>
                  <a:noFill/>
                </a:ln>
                <a:solidFill>
                  <a:srgbClr val="FFFFFF"/>
                </a:solidFill>
                <a:latin typeface="Arial" pitchFamily="34"/>
                <a:ea typeface="Microsoft YaHei" pitchFamily="2"/>
                <a:cs typeface="Arial" pitchFamily="34"/>
              </a:rPr>
              <a:t>Wiki</a:t>
            </a:r>
          </a:p>
          <a:p>
            <a:pPr marL="457200" marR="0" lvl="1" indent="0" algn="just" rtl="0" hangingPunct="1">
              <a:lnSpc>
                <a:spcPct val="100000"/>
              </a:lnSpc>
              <a:spcBef>
                <a:spcPts val="0"/>
              </a:spcBef>
              <a:spcAft>
                <a:spcPts val="0"/>
              </a:spcAft>
              <a:buSzPct val="100000"/>
              <a:buFont typeface="Arial" pitchFamily="32"/>
              <a:buChar char="•"/>
              <a:tabLst/>
            </a:pPr>
            <a:r>
              <a:rPr lang="en-US" sz="2000" b="0" i="0" u="none" strike="noStrike" kern="0" spc="0" baseline="0">
                <a:ln>
                  <a:noFill/>
                </a:ln>
                <a:solidFill>
                  <a:srgbClr val="FFFFFF"/>
                </a:solidFill>
                <a:latin typeface="Arial" pitchFamily="34"/>
                <a:ea typeface="Microsoft YaHei" pitchFamily="2"/>
                <a:cs typeface="Arial" pitchFamily="34"/>
              </a:rPr>
              <a:t>Twitter</a:t>
            </a:r>
          </a:p>
          <a:p>
            <a:pPr marL="457200" marR="0" lvl="1" indent="0" algn="just" rtl="0" hangingPunct="1">
              <a:lnSpc>
                <a:spcPct val="100000"/>
              </a:lnSpc>
              <a:spcBef>
                <a:spcPts val="0"/>
              </a:spcBef>
              <a:spcAft>
                <a:spcPts val="0"/>
              </a:spcAft>
              <a:buSzPct val="100000"/>
              <a:buFont typeface="Arial" pitchFamily="32"/>
              <a:buChar char="•"/>
              <a:tabLst/>
            </a:pPr>
            <a:r>
              <a:rPr lang="fr-FR" sz="2000" b="0" i="0" u="none" strike="noStrike" kern="0" spc="0" baseline="0">
                <a:ln>
                  <a:noFill/>
                </a:ln>
                <a:solidFill>
                  <a:srgbClr val="FFFFFF"/>
                </a:solidFill>
                <a:latin typeface="Arial" pitchFamily="34"/>
                <a:ea typeface="Microsoft YaHei" pitchFamily="2"/>
                <a:cs typeface="Arial" pitchFamily="34"/>
              </a:rPr>
              <a:t>«Galaxy tour de France »</a:t>
            </a:r>
          </a:p>
          <a:p>
            <a:pPr marL="457200" marR="0" lvl="1" indent="0" algn="just" rtl="0" hangingPunct="1">
              <a:lnSpc>
                <a:spcPct val="100000"/>
              </a:lnSpc>
              <a:spcBef>
                <a:spcPts val="0"/>
              </a:spcBef>
              <a:spcAft>
                <a:spcPts val="0"/>
              </a:spcAft>
              <a:buSzPct val="100000"/>
              <a:buFont typeface="Arial" pitchFamily="32"/>
              <a:buChar char="•"/>
              <a:tabLst/>
            </a:pPr>
            <a:r>
              <a:rPr lang="fr-FR" sz="2000" b="0" i="0" u="none" strike="noStrike" kern="0" spc="0" baseline="0">
                <a:ln>
                  <a:noFill/>
                </a:ln>
                <a:solidFill>
                  <a:srgbClr val="FFFFFF"/>
                </a:solidFill>
                <a:latin typeface="Arial" pitchFamily="34"/>
                <a:ea typeface="Microsoft YaHei" pitchFamily="2"/>
                <a:cs typeface="Arial" pitchFamily="34"/>
              </a:rPr>
              <a:t>Ajouts : Hollande, GB.</a:t>
            </a:r>
          </a:p>
          <a:p>
            <a:pPr marL="457200" marR="0" lvl="1" indent="0" algn="just" rtl="0" hangingPunct="1">
              <a:lnSpc>
                <a:spcPct val="100000"/>
              </a:lnSpc>
              <a:spcBef>
                <a:spcPts val="0"/>
              </a:spcBef>
              <a:spcAft>
                <a:spcPts val="0"/>
              </a:spcAft>
              <a:buSzPct val="100000"/>
              <a:buFont typeface="Arial" pitchFamily="32"/>
              <a:buChar char="•"/>
              <a:tabLst/>
            </a:pPr>
            <a:endParaRPr lang="fr-FR" sz="2000" b="0" i="0" u="none" strike="noStrike" kern="0" spc="0" baseline="0">
              <a:ln>
                <a:noFill/>
              </a:ln>
              <a:solidFill>
                <a:srgbClr val="FFFFFF"/>
              </a:solidFill>
              <a:latin typeface="Arial" pitchFamily="34"/>
              <a:ea typeface="Microsoft YaHei" pitchFamily="2"/>
              <a:cs typeface="Arial" pitchFamily="34"/>
            </a:endParaRPr>
          </a:p>
          <a:p>
            <a:pPr marL="457200" marR="0" lvl="1" indent="0" algn="just" rtl="0" hangingPunct="1">
              <a:lnSpc>
                <a:spcPct val="100000"/>
              </a:lnSpc>
              <a:spcBef>
                <a:spcPts val="0"/>
              </a:spcBef>
              <a:spcAft>
                <a:spcPts val="0"/>
              </a:spcAft>
              <a:buSzPct val="100000"/>
              <a:buFont typeface="Arial" pitchFamily="32"/>
              <a:buChar char="•"/>
              <a:tabLst/>
            </a:pPr>
            <a:endParaRPr lang="fr-FR" sz="2000" b="0" i="0" u="none" strike="noStrike" kern="0" spc="0" baseline="0">
              <a:ln>
                <a:noFill/>
              </a:ln>
              <a:solidFill>
                <a:srgbClr val="FFFFFF"/>
              </a:solidFill>
              <a:latin typeface="Arial" pitchFamily="34"/>
              <a:ea typeface="Microsoft YaHei" pitchFamily="2"/>
              <a:cs typeface="Arial" pitchFamily="34"/>
            </a:endParaRPr>
          </a:p>
          <a:p>
            <a:pPr marL="0" marR="0" lvl="0" indent="0" algn="just" rtl="0" hangingPunct="1">
              <a:lnSpc>
                <a:spcPct val="100000"/>
              </a:lnSpc>
              <a:spcBef>
                <a:spcPts val="0"/>
              </a:spcBef>
              <a:spcAft>
                <a:spcPts val="0"/>
              </a:spcAft>
              <a:buNone/>
              <a:tabLst/>
            </a:pPr>
            <a:r>
              <a:rPr lang="en-US" sz="2000" b="0" i="0" u="none" strike="noStrike" kern="0" spc="0" baseline="0">
                <a:ln>
                  <a:noFill/>
                </a:ln>
                <a:solidFill>
                  <a:srgbClr val="FFFFFF"/>
                </a:solidFill>
                <a:latin typeface="Arial" pitchFamily="34"/>
                <a:ea typeface="Microsoft YaHei" pitchFamily="2"/>
                <a:cs typeface="Arial" pitchFamily="34"/>
              </a:rPr>
              <a:t>	</a:t>
            </a:r>
          </a:p>
          <a:p>
            <a:pPr marL="0" marR="0" lvl="0" indent="0" algn="just" rtl="0" hangingPunct="1">
              <a:lnSpc>
                <a:spcPct val="100000"/>
              </a:lnSpc>
              <a:spcBef>
                <a:spcPts val="0"/>
              </a:spcBef>
              <a:spcAft>
                <a:spcPts val="0"/>
              </a:spcAft>
              <a:buNone/>
              <a:tabLst/>
            </a:pPr>
            <a:r>
              <a:rPr lang="en-US" sz="2000" b="0" i="0" u="none" strike="noStrike" kern="0" spc="0" baseline="0">
                <a:ln>
                  <a:noFill/>
                </a:ln>
                <a:solidFill>
                  <a:srgbClr val="FFFFFF"/>
                </a:solidFill>
                <a:latin typeface="Arial" pitchFamily="34"/>
                <a:ea typeface="Microsoft YaHei" pitchFamily="2"/>
                <a:cs typeface="Arial" pitchFamily="34"/>
              </a:rPr>
              <a:t>		</a:t>
            </a:r>
          </a:p>
          <a:p>
            <a:pPr marL="0" marR="0" lvl="0" indent="0" algn="just" rtl="0" hangingPunct="1">
              <a:lnSpc>
                <a:spcPct val="100000"/>
              </a:lnSpc>
              <a:spcBef>
                <a:spcPts val="0"/>
              </a:spcBef>
              <a:spcAft>
                <a:spcPts val="0"/>
              </a:spcAft>
              <a:buNone/>
              <a:tabLst/>
            </a:pPr>
            <a:endParaRPr lang="en-US" sz="2000" b="0" i="0" u="none" strike="noStrike" kern="0" spc="0" baseline="0">
              <a:ln>
                <a:noFill/>
              </a:ln>
              <a:solidFill>
                <a:srgbClr val="FFFFFF"/>
              </a:solidFill>
              <a:latin typeface="Arial" pitchFamily="34"/>
              <a:ea typeface="Microsoft YaHei" pitchFamily="2"/>
              <a:cs typeface="Arial" pitchFamily="34"/>
            </a:endParaRPr>
          </a:p>
          <a:p>
            <a:pPr marL="0" marR="0" lvl="0" indent="0" algn="just" rtl="0" hangingPunct="1">
              <a:lnSpc>
                <a:spcPct val="100000"/>
              </a:lnSpc>
              <a:spcBef>
                <a:spcPts val="0"/>
              </a:spcBef>
              <a:spcAft>
                <a:spcPts val="0"/>
              </a:spcAft>
              <a:buNone/>
              <a:tabLst/>
            </a:pPr>
            <a:r>
              <a:rPr lang="en-US" sz="2000" b="1" i="0" u="none" strike="noStrike" kern="0" spc="0" baseline="0">
                <a:ln>
                  <a:noFill/>
                </a:ln>
                <a:solidFill>
                  <a:srgbClr val="FFFFFF"/>
                </a:solidFill>
                <a:latin typeface="Arial" pitchFamily="34"/>
                <a:ea typeface="Microsoft YaHei" pitchFamily="2"/>
                <a:cs typeface="Arial" pitchFamily="34"/>
              </a:rPr>
              <a:t>Communauté nationale:</a:t>
            </a:r>
          </a:p>
          <a:p>
            <a:pPr marL="457200" marR="0" lvl="1" indent="0" algn="just" rtl="0" hangingPunct="1">
              <a:lnSpc>
                <a:spcPct val="100000"/>
              </a:lnSpc>
              <a:spcBef>
                <a:spcPts val="0"/>
              </a:spcBef>
              <a:spcAft>
                <a:spcPts val="0"/>
              </a:spcAft>
              <a:buSzPct val="100000"/>
              <a:buFont typeface="Arial" pitchFamily="32"/>
              <a:buChar char="•"/>
              <a:tabLst/>
            </a:pPr>
            <a:r>
              <a:rPr lang="en-US" sz="2000" b="0" i="0" u="none" strike="noStrike" kern="0" spc="0" baseline="0">
                <a:ln>
                  <a:noFill/>
                </a:ln>
                <a:solidFill>
                  <a:srgbClr val="FFFFFF"/>
                </a:solidFill>
                <a:latin typeface="Arial" pitchFamily="34"/>
                <a:ea typeface="Microsoft YaHei" pitchFamily="2"/>
                <a:cs typeface="Arial" pitchFamily="34"/>
              </a:rPr>
              <a:t>Groupe de travail soutenu par l’IFB</a:t>
            </a:r>
          </a:p>
          <a:p>
            <a:pPr marL="457200" marR="0" lvl="1" indent="0" algn="just" rtl="0" hangingPunct="1">
              <a:lnSpc>
                <a:spcPct val="100000"/>
              </a:lnSpc>
              <a:spcBef>
                <a:spcPts val="0"/>
              </a:spcBef>
              <a:spcAft>
                <a:spcPts val="0"/>
              </a:spcAft>
              <a:buSzPct val="100000"/>
              <a:buFont typeface="Arial" pitchFamily="32"/>
              <a:buChar char="•"/>
              <a:tabLst/>
            </a:pPr>
            <a:r>
              <a:rPr lang="en-US" sz="2000" b="0" i="0" u="none" strike="noStrike" kern="0" spc="0" baseline="0">
                <a:ln>
                  <a:noFill/>
                </a:ln>
                <a:solidFill>
                  <a:srgbClr val="FFFFFF"/>
                </a:solidFill>
                <a:latin typeface="Arial" pitchFamily="34"/>
                <a:ea typeface="Microsoft YaHei" pitchFamily="2"/>
                <a:cs typeface="Arial" pitchFamily="34"/>
              </a:rPr>
              <a:t>Fédérer l’activité française autour de Galaxy</a:t>
            </a:r>
          </a:p>
          <a:p>
            <a:pPr marL="457200" marR="0" lvl="1" indent="0" algn="just" rtl="0" hangingPunct="1">
              <a:lnSpc>
                <a:spcPct val="100000"/>
              </a:lnSpc>
              <a:spcBef>
                <a:spcPts val="0"/>
              </a:spcBef>
              <a:spcAft>
                <a:spcPts val="0"/>
              </a:spcAft>
              <a:buSzPct val="100000"/>
              <a:buFont typeface="Arial" pitchFamily="32"/>
              <a:buChar char="•"/>
              <a:tabLst/>
            </a:pPr>
            <a:r>
              <a:rPr lang="en-US" sz="2000" b="0" i="0" u="none" strike="noStrike" kern="0" spc="0" baseline="0">
                <a:ln>
                  <a:noFill/>
                </a:ln>
                <a:solidFill>
                  <a:srgbClr val="FFFFFF"/>
                </a:solidFill>
                <a:latin typeface="Arial" pitchFamily="34"/>
                <a:ea typeface="Microsoft YaHei" pitchFamily="2"/>
                <a:cs typeface="Arial" pitchFamily="34"/>
              </a:rPr>
              <a:t>Regrouper les plateformes bioinformatiques de l’IFB.</a:t>
            </a:r>
          </a:p>
        </p:txBody>
      </p:sp>
      <p:sp>
        <p:nvSpPr>
          <p:cNvPr id="3" name="ZoneTexte 11"/>
          <p:cNvSpPr txBox="1"/>
          <p:nvPr/>
        </p:nvSpPr>
        <p:spPr>
          <a:xfrm>
            <a:off x="0" y="127800"/>
            <a:ext cx="10080720" cy="582840"/>
          </a:xfrm>
          <a:prstGeom prst="rect">
            <a:avLst/>
          </a:prstGeom>
          <a:noFill/>
          <a:ln>
            <a:noFill/>
          </a:ln>
        </p:spPr>
        <p:txBody>
          <a:bodyPr vert="horz" wrap="square" lIns="100800" tIns="50400" rIns="100800" bIns="50400" anchor="t" anchorCtr="1"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3400" b="1" i="0" u="none" strike="noStrike" kern="0" spc="0" baseline="0">
                <a:ln>
                  <a:noFill/>
                </a:ln>
                <a:solidFill>
                  <a:srgbClr val="FFFFFF"/>
                </a:solidFill>
                <a:effectLst>
                  <a:outerShdw dist="17961" dir="2700000">
                    <a:scrgbClr r="0" g="0" b="0"/>
                  </a:outerShdw>
                </a:effectLst>
                <a:latin typeface="Arial" pitchFamily="34"/>
                <a:ea typeface="Microsoft YaHei" pitchFamily="2"/>
                <a:cs typeface="Arial" pitchFamily="34"/>
              </a:rPr>
              <a:t>Une « Galaxy » parmi tant d’autres</a:t>
            </a:r>
          </a:p>
        </p:txBody>
      </p:sp>
      <p:sp>
        <p:nvSpPr>
          <p:cNvPr id="4" name="AutoShape 10" descr="Sigenae Team"/>
          <p:cNvSpPr/>
          <p:nvPr/>
        </p:nvSpPr>
        <p:spPr>
          <a:xfrm>
            <a:off x="171360" y="-159120"/>
            <a:ext cx="335880" cy="335880"/>
          </a:xfrm>
          <a:prstGeom prst="rect">
            <a:avLst/>
          </a:prstGeom>
          <a:noFill/>
          <a:ln>
            <a:noFill/>
            <a:prstDash val="solid"/>
          </a:ln>
        </p:spPr>
        <p:txBody>
          <a:bodyPr vert="horz" wrap="square" lIns="100800" tIns="50400" rIns="100800" bIns="504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pic>
        <p:nvPicPr>
          <p:cNvPr id="5" name="Picture 11"/>
          <p:cNvPicPr>
            <a:picLocks noChangeAspect="1"/>
          </p:cNvPicPr>
          <p:nvPr/>
        </p:nvPicPr>
        <p:blipFill>
          <a:blip r:embed="rId3" cstate="print"/>
          <a:srcRect t="7559" r="90945" b="89921"/>
          <a:stretch>
            <a:fillRect/>
          </a:stretch>
        </p:blipFill>
        <p:spPr>
          <a:xfrm>
            <a:off x="-360" y="1187640"/>
            <a:ext cx="3168360" cy="576000"/>
          </a:xfrm>
          <a:prstGeom prst="rect">
            <a:avLst/>
          </a:prstGeom>
          <a:noFill/>
          <a:ln>
            <a:noFill/>
          </a:ln>
        </p:spPr>
      </p:pic>
      <p:pic>
        <p:nvPicPr>
          <p:cNvPr id="6" name="Image 10"/>
          <p:cNvPicPr>
            <a:picLocks noChangeAspect="1"/>
          </p:cNvPicPr>
          <p:nvPr/>
        </p:nvPicPr>
        <p:blipFill>
          <a:blip r:embed="rId4" cstate="print"/>
          <a:stretch>
            <a:fillRect/>
          </a:stretch>
        </p:blipFill>
        <p:spPr>
          <a:xfrm>
            <a:off x="0" y="4140000"/>
            <a:ext cx="3254759" cy="736559"/>
          </a:xfrm>
          <a:prstGeom prst="rect">
            <a:avLst/>
          </a:prstGeom>
          <a:noFill/>
          <a:ln>
            <a:noFill/>
          </a:ln>
        </p:spPr>
      </p:pic>
      <p:pic>
        <p:nvPicPr>
          <p:cNvPr id="7" name="Image 13"/>
          <p:cNvPicPr>
            <a:picLocks noChangeAspect="1"/>
          </p:cNvPicPr>
          <p:nvPr/>
        </p:nvPicPr>
        <p:blipFill>
          <a:blip r:embed="rId5" cstate="print"/>
          <a:stretch>
            <a:fillRect/>
          </a:stretch>
        </p:blipFill>
        <p:spPr>
          <a:xfrm>
            <a:off x="3528000" y="4068000"/>
            <a:ext cx="1449360" cy="833759"/>
          </a:xfrm>
          <a:prstGeom prst="rect">
            <a:avLst/>
          </a:prstGeom>
          <a:noFill/>
          <a:ln>
            <a:noFill/>
          </a:ln>
        </p:spPr>
      </p:pic>
      <p:pic>
        <p:nvPicPr>
          <p:cNvPr id="8" name="Image 14"/>
          <p:cNvPicPr>
            <a:picLocks noChangeAspect="1"/>
          </p:cNvPicPr>
          <p:nvPr/>
        </p:nvPicPr>
        <p:blipFill>
          <a:blip r:embed="rId6" cstate="print"/>
          <a:stretch>
            <a:fillRect/>
          </a:stretch>
        </p:blipFill>
        <p:spPr>
          <a:xfrm>
            <a:off x="5256360" y="4068000"/>
            <a:ext cx="1903320" cy="952560"/>
          </a:xfrm>
          <a:prstGeom prst="rect">
            <a:avLst/>
          </a:prstGeom>
          <a:noFill/>
          <a:ln>
            <a:noFill/>
          </a:ln>
        </p:spPr>
      </p:pic>
      <p:pic>
        <p:nvPicPr>
          <p:cNvPr id="9" name="Picture 37" descr="Taylor Lab at Emory University"/>
          <p:cNvPicPr>
            <a:picLocks noChangeAspect="1"/>
          </p:cNvPicPr>
          <p:nvPr/>
        </p:nvPicPr>
        <p:blipFill>
          <a:blip r:embed="rId7" cstate="print"/>
          <a:srcRect l="1888" t="6133" r="1722" b="7801"/>
          <a:stretch>
            <a:fillRect/>
          </a:stretch>
        </p:blipFill>
        <p:spPr>
          <a:xfrm>
            <a:off x="6408360" y="1979640"/>
            <a:ext cx="2310840" cy="634320"/>
          </a:xfrm>
          <a:prstGeom prst="rect">
            <a:avLst/>
          </a:prstGeom>
          <a:noFill/>
          <a:ln>
            <a:noFill/>
          </a:ln>
        </p:spPr>
      </p:pic>
      <p:pic>
        <p:nvPicPr>
          <p:cNvPr id="10" name="Picture 39" descr="Nekrutenko Lab @ Penn State"/>
          <p:cNvPicPr>
            <a:picLocks noChangeAspect="1"/>
          </p:cNvPicPr>
          <p:nvPr/>
        </p:nvPicPr>
        <p:blipFill>
          <a:blip r:embed="rId8" cstate="print"/>
          <a:srcRect r="28184" b="24118"/>
          <a:stretch>
            <a:fillRect/>
          </a:stretch>
        </p:blipFill>
        <p:spPr>
          <a:xfrm>
            <a:off x="6912360" y="2771640"/>
            <a:ext cx="1452960" cy="1032120"/>
          </a:xfrm>
          <a:prstGeom prst="rect">
            <a:avLst/>
          </a:prstGeom>
          <a:noFill/>
          <a:ln>
            <a:noFill/>
          </a:ln>
        </p:spPr>
      </p:pic>
      <p:pic>
        <p:nvPicPr>
          <p:cNvPr id="11" name="Picture 41" descr="Genome Biology - 2010"/>
          <p:cNvPicPr>
            <a:picLocks noChangeAspect="1"/>
          </p:cNvPicPr>
          <p:nvPr/>
        </p:nvPicPr>
        <p:blipFill>
          <a:blip r:embed="rId9" cstate="print"/>
          <a:srcRect/>
          <a:stretch>
            <a:fillRect/>
          </a:stretch>
        </p:blipFill>
        <p:spPr>
          <a:xfrm>
            <a:off x="4752360" y="971640"/>
            <a:ext cx="5177160" cy="793800"/>
          </a:xfrm>
          <a:prstGeom prst="rect">
            <a:avLst/>
          </a:prstGeom>
          <a:noFill/>
          <a:ln>
            <a:noFill/>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name="page45">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rcRect t="53281" r="25021" b="25121"/>
          <a:stretch>
            <a:fillRect/>
          </a:stretch>
        </p:blipFill>
        <p:spPr>
          <a:xfrm>
            <a:off x="0" y="3949200"/>
            <a:ext cx="10080720" cy="1814760"/>
          </a:xfrm>
          <a:prstGeom prst="rect">
            <a:avLst/>
          </a:prstGeom>
          <a:noFill/>
          <a:ln>
            <a:noFill/>
          </a:ln>
        </p:spPr>
      </p:pic>
      <p:sp>
        <p:nvSpPr>
          <p:cNvPr id="4" name="Espace réservé du contenu 2"/>
          <p:cNvSpPr txBox="1">
            <a:spLocks noGrp="1"/>
          </p:cNvSpPr>
          <p:nvPr>
            <p:ph idx="1"/>
          </p:nvPr>
        </p:nvSpPr>
        <p:spPr>
          <a:xfrm>
            <a:off x="198000" y="1885680"/>
            <a:ext cx="9446760" cy="1587240"/>
          </a:xfrm>
        </p:spPr>
        <p:txBody>
          <a:bodyP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9pPr>
          </a:lstStyle>
          <a:p>
            <a:pPr lvl="0">
              <a:spcAft>
                <a:spcPts val="1414"/>
              </a:spcAft>
            </a:pPr>
            <a:r>
              <a:rPr lang="fr-FR" sz="1200" dirty="0">
                <a:solidFill>
                  <a:schemeClr val="bg1"/>
                </a:solidFill>
                <a:latin typeface="Arial" pitchFamily="34" charset="0"/>
                <a:cs typeface="Arial" pitchFamily="34" charset="0"/>
              </a:rPr>
              <a:t>simple_template.pl </a:t>
            </a:r>
            <a:r>
              <a:rPr lang="fr-FR" sz="1200" dirty="0">
                <a:solidFill>
                  <a:srgbClr val="000000"/>
                </a:solidFill>
                <a:latin typeface="Arial" pitchFamily="34" charset="0"/>
                <a:cs typeface="Arial" pitchFamily="34" charset="0"/>
              </a:rPr>
              <a:t>: </a:t>
            </a:r>
            <a:r>
              <a:rPr lang="fr-FR" sz="1200" dirty="0">
                <a:solidFill>
                  <a:srgbClr val="000000"/>
                </a:solidFill>
                <a:latin typeface="Arial" pitchFamily="34" charset="0"/>
                <a:cs typeface="Arial" pitchFamily="34" charset="0"/>
                <a:hlinkClick r:id="rId4"/>
              </a:rPr>
              <a:t>https://forge-dga.jouy.inra.fr/attachments/download/3191/simple_template.pl</a:t>
            </a:r>
          </a:p>
          <a:p>
            <a:pPr lvl="0">
              <a:spcAft>
                <a:spcPts val="1414"/>
              </a:spcAft>
            </a:pPr>
            <a:r>
              <a:rPr lang="fr-FR" sz="1200" dirty="0">
                <a:solidFill>
                  <a:schemeClr val="bg1"/>
                </a:solidFill>
                <a:latin typeface="Arial" pitchFamily="34" charset="0"/>
                <a:cs typeface="Arial" pitchFamily="34" charset="0"/>
              </a:rPr>
              <a:t>simple_tool_template.xml: </a:t>
            </a:r>
            <a:r>
              <a:rPr lang="fr-FR" sz="1200" dirty="0">
                <a:solidFill>
                  <a:srgbClr val="000000"/>
                </a:solidFill>
                <a:latin typeface="Arial" pitchFamily="34" charset="0"/>
                <a:cs typeface="Arial" pitchFamily="34" charset="0"/>
                <a:hlinkClick r:id="rId5"/>
              </a:rPr>
              <a:t>https://forge-dga.jouy.inra.fr/attachments/download/3192/simple_tool_template.xml</a:t>
            </a:r>
          </a:p>
          <a:p>
            <a:pPr lvl="0">
              <a:spcAft>
                <a:spcPts val="1414"/>
              </a:spcAft>
            </a:pPr>
            <a:r>
              <a:rPr lang="fr-FR" sz="1200" dirty="0">
                <a:solidFill>
                  <a:schemeClr val="bg1"/>
                </a:solidFill>
                <a:latin typeface="Arial" pitchFamily="34" charset="0"/>
                <a:cs typeface="Arial" pitchFamily="34" charset="0"/>
              </a:rPr>
              <a:t>template.pl  : </a:t>
            </a:r>
            <a:r>
              <a:rPr lang="fr-FR" sz="1200" dirty="0">
                <a:solidFill>
                  <a:srgbClr val="000000"/>
                </a:solidFill>
                <a:latin typeface="Arial" pitchFamily="34" charset="0"/>
                <a:cs typeface="Arial" pitchFamily="34" charset="0"/>
                <a:hlinkClick r:id="rId6"/>
              </a:rPr>
              <a:t>https://forge-dga.jouy.inra.fr/attachments/download/3193/template.pl</a:t>
            </a:r>
          </a:p>
          <a:p>
            <a:pPr lvl="0">
              <a:spcAft>
                <a:spcPts val="1414"/>
              </a:spcAft>
            </a:pPr>
            <a:r>
              <a:rPr lang="fr-FR" sz="1200" dirty="0">
                <a:solidFill>
                  <a:schemeClr val="bg1"/>
                </a:solidFill>
                <a:latin typeface="Arial" pitchFamily="34" charset="0"/>
                <a:cs typeface="Arial" pitchFamily="34" charset="0"/>
              </a:rPr>
              <a:t>template_podusage.pl : </a:t>
            </a:r>
            <a:r>
              <a:rPr lang="fr-FR" sz="1200" dirty="0">
                <a:solidFill>
                  <a:srgbClr val="000000"/>
                </a:solidFill>
                <a:latin typeface="Arial" pitchFamily="34" charset="0"/>
                <a:cs typeface="Arial" pitchFamily="34" charset="0"/>
                <a:hlinkClick r:id="rId7"/>
              </a:rPr>
              <a:t>https://forge-dga.jouy.inra.fr/attachments/download/3194/template_podusage.pl</a:t>
            </a:r>
          </a:p>
          <a:p>
            <a:pPr lvl="0">
              <a:spcAft>
                <a:spcPts val="1414"/>
              </a:spcAft>
            </a:pPr>
            <a:endParaRPr lang="fr-FR" sz="1200" dirty="0">
              <a:solidFill>
                <a:srgbClr val="000000"/>
              </a:solidFill>
              <a:latin typeface="Arial" pitchFamily="34" charset="0"/>
              <a:cs typeface="Arial" pitchFamily="34" charset="0"/>
            </a:endParaRPr>
          </a:p>
        </p:txBody>
      </p:sp>
      <p:pic>
        <p:nvPicPr>
          <p:cNvPr id="5" name="Picture 3"/>
          <p:cNvPicPr>
            <a:picLocks noChangeAspect="1"/>
          </p:cNvPicPr>
          <p:nvPr/>
        </p:nvPicPr>
        <p:blipFill>
          <a:blip r:embed="rId8" cstate="print"/>
          <a:srcRect t="9359" r="877" b="82001"/>
          <a:stretch>
            <a:fillRect/>
          </a:stretch>
        </p:blipFill>
        <p:spPr>
          <a:xfrm>
            <a:off x="0" y="1170720"/>
            <a:ext cx="10080720" cy="549360"/>
          </a:xfrm>
          <a:prstGeom prst="rect">
            <a:avLst/>
          </a:prstGeom>
          <a:noFill/>
          <a:ln>
            <a:noFill/>
          </a:ln>
        </p:spPr>
      </p:pic>
      <p:sp>
        <p:nvSpPr>
          <p:cNvPr id="6" name="Titre 1"/>
          <p:cNvSpPr txBox="1">
            <a:spLocks noGrp="1"/>
          </p:cNvSpPr>
          <p:nvPr>
            <p:ph type="title"/>
          </p:nvPr>
        </p:nvSpPr>
        <p:spPr>
          <a:xfrm>
            <a:off x="1" y="0"/>
            <a:ext cx="10080624" cy="88631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smtClean="0"/>
              <a:t>Wrappers</a:t>
            </a:r>
            <a:r>
              <a:rPr lang="fr-FR" dirty="0" smtClean="0"/>
              <a:t> types disponibles dans le wiki </a:t>
            </a:r>
            <a:r>
              <a:rPr lang="fr-FR" dirty="0" err="1" smtClean="0"/>
              <a:t>Galaxy</a:t>
            </a:r>
            <a:endParaRPr lang="fr-FR"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name="page47">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alphaModFix/>
            <a:lum/>
          </a:blip>
          <a:srcRect/>
          <a:stretch>
            <a:fillRect/>
          </a:stretch>
        </p:blipFill>
        <p:spPr>
          <a:xfrm>
            <a:off x="803519" y="1630440"/>
            <a:ext cx="5229000" cy="5165640"/>
          </a:xfrm>
          <a:prstGeom prst="rect">
            <a:avLst/>
          </a:prstGeom>
          <a:noFill/>
          <a:ln>
            <a:noFill/>
          </a:ln>
        </p:spPr>
      </p:pic>
      <p:sp>
        <p:nvSpPr>
          <p:cNvPr id="3" name="Forme libre 3"/>
          <p:cNvSpPr/>
          <p:nvPr/>
        </p:nvSpPr>
        <p:spPr>
          <a:xfrm>
            <a:off x="952200" y="2241360"/>
            <a:ext cx="4206960" cy="142848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w="21600">
            <a:solidFill>
              <a:srgbClr val="DC2300"/>
            </a:solidFill>
            <a:custDash>
              <a:ds d="85000" sp="85000"/>
              <a:ds d="85000" sp="85000"/>
            </a:custDash>
          </a:ln>
        </p:spPr>
        <p:txBody>
          <a:bodyPr vert="horz" wrap="square" lIns="100800" tIns="55800" rIns="100800" bIns="55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5" name="Légende encadrée avec une bordure 1 14"/>
          <p:cNvSpPr/>
          <p:nvPr/>
        </p:nvSpPr>
        <p:spPr>
          <a:xfrm>
            <a:off x="5833799" y="2886120"/>
            <a:ext cx="3016800" cy="475920"/>
          </a:xfrm>
          <a:custGeom>
            <a:avLst/>
            <a:gdLst>
              <a:gd name="f0" fmla="val w"/>
              <a:gd name="f1" fmla="val h"/>
              <a:gd name="f2" fmla="val ss"/>
              <a:gd name="f3" fmla="val 0"/>
              <a:gd name="f4" fmla="val 18750"/>
              <a:gd name="f5" fmla="+- 0 0 8333"/>
              <a:gd name="f6" fmla="val 18298"/>
              <a:gd name="f7" fmla="+- 0 0 24933"/>
              <a:gd name="f8" fmla="abs f0"/>
              <a:gd name="f9" fmla="abs f1"/>
              <a:gd name="f10" fmla="abs f2"/>
              <a:gd name="f11" fmla="?: f8 f0 1"/>
              <a:gd name="f12" fmla="?: f9 f1 1"/>
              <a:gd name="f13" fmla="?: f10 f2 1"/>
              <a:gd name="f14" fmla="*/ f11 1 21600"/>
              <a:gd name="f15" fmla="*/ f12 1 21600"/>
              <a:gd name="f16" fmla="*/ 21600 f11 1"/>
              <a:gd name="f17" fmla="*/ 21600 f12 1"/>
              <a:gd name="f18" fmla="min f15 f14"/>
              <a:gd name="f19" fmla="*/ f16 1 f13"/>
              <a:gd name="f20" fmla="*/ f17 1 f13"/>
              <a:gd name="f21" fmla="val f19"/>
              <a:gd name="f22" fmla="val f20"/>
              <a:gd name="f23" fmla="*/ f3 f18 1"/>
              <a:gd name="f24" fmla="+- f22 0 f3"/>
              <a:gd name="f25" fmla="+- f21 0 f3"/>
              <a:gd name="f26" fmla="*/ f21 f18 1"/>
              <a:gd name="f27" fmla="*/ f22 f18 1"/>
              <a:gd name="f28" fmla="min f25 f24"/>
              <a:gd name="f29" fmla="*/ f28 1 21600"/>
              <a:gd name="f30" fmla="*/ f5 1 f29"/>
              <a:gd name="f31" fmla="*/ f4 1 f29"/>
              <a:gd name="f32" fmla="*/ f7 1 f29"/>
              <a:gd name="f33" fmla="*/ f6 1 f29"/>
              <a:gd name="f34" fmla="*/ f24 f31 1"/>
              <a:gd name="f35" fmla="*/ f25 f30 1"/>
              <a:gd name="f36" fmla="*/ f24 f33 1"/>
              <a:gd name="f37" fmla="*/ f25 f32 1"/>
              <a:gd name="f38" fmla="*/ f34 1 100000"/>
              <a:gd name="f39" fmla="*/ f35 1 100000"/>
              <a:gd name="f40" fmla="*/ f36 1 100000"/>
              <a:gd name="f41" fmla="*/ f37 1 100000"/>
              <a:gd name="f42" fmla="*/ f39 f18 1"/>
              <a:gd name="f43" fmla="*/ f38 f18 1"/>
              <a:gd name="f44" fmla="*/ f41 f18 1"/>
              <a:gd name="f45" fmla="*/ f40 f18 1"/>
            </a:gdLst>
            <a:ahLst/>
            <a:cxnLst>
              <a:cxn ang="3cd4">
                <a:pos x="hc" y="t"/>
              </a:cxn>
              <a:cxn ang="0">
                <a:pos x="r" y="vc"/>
              </a:cxn>
              <a:cxn ang="cd4">
                <a:pos x="hc" y="b"/>
              </a:cxn>
              <a:cxn ang="cd2">
                <a:pos x="l" y="vc"/>
              </a:cxn>
            </a:cxnLst>
            <a:rect l="f23" t="f23" r="f26" b="f27"/>
            <a:pathLst>
              <a:path>
                <a:moveTo>
                  <a:pt x="f23" y="f23"/>
                </a:moveTo>
                <a:lnTo>
                  <a:pt x="f26" y="f23"/>
                </a:lnTo>
                <a:lnTo>
                  <a:pt x="f26" y="f27"/>
                </a:lnTo>
                <a:lnTo>
                  <a:pt x="f23" y="f27"/>
                </a:lnTo>
                <a:close/>
              </a:path>
              <a:path fill="none">
                <a:moveTo>
                  <a:pt x="f42" y="f23"/>
                </a:moveTo>
                <a:close/>
                <a:lnTo>
                  <a:pt x="f42" y="f27"/>
                </a:lnTo>
              </a:path>
              <a:path fill="none">
                <a:moveTo>
                  <a:pt x="f42" y="f43"/>
                </a:moveTo>
                <a:lnTo>
                  <a:pt x="f44" y="f45"/>
                </a:lnTo>
              </a:path>
            </a:pathLst>
          </a:custGeom>
          <a:noFill/>
          <a:ln w="25560">
            <a:solidFill>
              <a:srgbClr val="385D8A"/>
            </a:solid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defRPr sz="1980"/>
            </a:pPr>
            <a:r>
              <a:rPr lang="fr-FR" sz="1200" b="0" i="0" u="none" strike="noStrike" kern="1200" spc="0" baseline="0" dirty="0">
                <a:ln>
                  <a:noFill/>
                </a:ln>
                <a:solidFill>
                  <a:schemeClr val="bg1"/>
                </a:solidFill>
                <a:latin typeface="Calibri" pitchFamily="18"/>
                <a:ea typeface="Microsoft YaHei" pitchFamily="2"/>
                <a:cs typeface="Mangal" pitchFamily="2"/>
              </a:rPr>
              <a:t>L’outil est placé dans une section.</a:t>
            </a:r>
          </a:p>
          <a:p>
            <a:pPr marL="0" marR="0" lvl="0" indent="0" algn="ctr" rtl="0" hangingPunct="1">
              <a:lnSpc>
                <a:spcPct val="100000"/>
              </a:lnSpc>
              <a:spcBef>
                <a:spcPts val="0"/>
              </a:spcBef>
              <a:spcAft>
                <a:spcPts val="0"/>
              </a:spcAft>
              <a:buNone/>
              <a:tabLst/>
              <a:defRPr sz="1980"/>
            </a:pPr>
            <a:r>
              <a:rPr lang="fr-FR" sz="1200" b="0" i="0" u="none" strike="noStrike" kern="0" spc="0" baseline="0" dirty="0">
                <a:ln>
                  <a:noFill/>
                </a:ln>
                <a:solidFill>
                  <a:schemeClr val="bg1"/>
                </a:solidFill>
                <a:latin typeface="Calibri" pitchFamily="18"/>
                <a:ea typeface="Microsoft YaHei" pitchFamily="2"/>
                <a:cs typeface="Mangal" pitchFamily="2"/>
              </a:rPr>
              <a:t>Le </a:t>
            </a:r>
            <a:r>
              <a:rPr lang="fr-FR" sz="1200" b="0" i="0" u="none" strike="noStrike" kern="0" spc="0" baseline="0" dirty="0" err="1">
                <a:ln>
                  <a:noFill/>
                </a:ln>
                <a:solidFill>
                  <a:schemeClr val="bg1"/>
                </a:solidFill>
                <a:latin typeface="Calibri" pitchFamily="18"/>
                <a:ea typeface="Microsoft YaHei" pitchFamily="2"/>
                <a:cs typeface="Mangal" pitchFamily="2"/>
              </a:rPr>
              <a:t>path</a:t>
            </a:r>
            <a:r>
              <a:rPr lang="fr-FR" sz="1200" b="0" i="0" u="none" strike="noStrike" kern="0" spc="0" baseline="0" dirty="0">
                <a:ln>
                  <a:noFill/>
                </a:ln>
                <a:solidFill>
                  <a:schemeClr val="bg1"/>
                </a:solidFill>
                <a:latin typeface="Calibri" pitchFamily="18"/>
                <a:ea typeface="Microsoft YaHei" pitchFamily="2"/>
                <a:cs typeface="Mangal" pitchFamily="2"/>
              </a:rPr>
              <a:t> est relatif.</a:t>
            </a:r>
          </a:p>
        </p:txBody>
      </p:sp>
      <p:sp>
        <p:nvSpPr>
          <p:cNvPr id="6" name="Légende encadrée avec une bordure 1 14"/>
          <p:cNvSpPr/>
          <p:nvPr/>
        </p:nvSpPr>
        <p:spPr>
          <a:xfrm>
            <a:off x="5833799" y="1933560"/>
            <a:ext cx="3016800" cy="475920"/>
          </a:xfrm>
          <a:custGeom>
            <a:avLst/>
            <a:gdLst>
              <a:gd name="f0" fmla="val w"/>
              <a:gd name="f1" fmla="val h"/>
              <a:gd name="f2" fmla="val ss"/>
              <a:gd name="f3" fmla="val 0"/>
              <a:gd name="f4" fmla="val 18750"/>
              <a:gd name="f5" fmla="+- 0 0 8333"/>
              <a:gd name="f6" fmla="val 18298"/>
              <a:gd name="f7" fmla="+- 0 0 24933"/>
              <a:gd name="f8" fmla="abs f0"/>
              <a:gd name="f9" fmla="abs f1"/>
              <a:gd name="f10" fmla="abs f2"/>
              <a:gd name="f11" fmla="?: f8 f0 1"/>
              <a:gd name="f12" fmla="?: f9 f1 1"/>
              <a:gd name="f13" fmla="?: f10 f2 1"/>
              <a:gd name="f14" fmla="*/ f11 1 21600"/>
              <a:gd name="f15" fmla="*/ f12 1 21600"/>
              <a:gd name="f16" fmla="*/ 21600 f11 1"/>
              <a:gd name="f17" fmla="*/ 21600 f12 1"/>
              <a:gd name="f18" fmla="min f15 f14"/>
              <a:gd name="f19" fmla="*/ f16 1 f13"/>
              <a:gd name="f20" fmla="*/ f17 1 f13"/>
              <a:gd name="f21" fmla="val f19"/>
              <a:gd name="f22" fmla="val f20"/>
              <a:gd name="f23" fmla="*/ f3 f18 1"/>
              <a:gd name="f24" fmla="+- f22 0 f3"/>
              <a:gd name="f25" fmla="+- f21 0 f3"/>
              <a:gd name="f26" fmla="*/ f21 f18 1"/>
              <a:gd name="f27" fmla="*/ f22 f18 1"/>
              <a:gd name="f28" fmla="min f25 f24"/>
              <a:gd name="f29" fmla="*/ f28 1 21600"/>
              <a:gd name="f30" fmla="*/ f5 1 f29"/>
              <a:gd name="f31" fmla="*/ f4 1 f29"/>
              <a:gd name="f32" fmla="*/ f7 1 f29"/>
              <a:gd name="f33" fmla="*/ f6 1 f29"/>
              <a:gd name="f34" fmla="*/ f24 f31 1"/>
              <a:gd name="f35" fmla="*/ f25 f30 1"/>
              <a:gd name="f36" fmla="*/ f24 f33 1"/>
              <a:gd name="f37" fmla="*/ f25 f32 1"/>
              <a:gd name="f38" fmla="*/ f34 1 100000"/>
              <a:gd name="f39" fmla="*/ f35 1 100000"/>
              <a:gd name="f40" fmla="*/ f36 1 100000"/>
              <a:gd name="f41" fmla="*/ f37 1 100000"/>
              <a:gd name="f42" fmla="*/ f39 f18 1"/>
              <a:gd name="f43" fmla="*/ f38 f18 1"/>
              <a:gd name="f44" fmla="*/ f41 f18 1"/>
              <a:gd name="f45" fmla="*/ f40 f18 1"/>
            </a:gdLst>
            <a:ahLst/>
            <a:cxnLst>
              <a:cxn ang="3cd4">
                <a:pos x="hc" y="t"/>
              </a:cxn>
              <a:cxn ang="0">
                <a:pos x="r" y="vc"/>
              </a:cxn>
              <a:cxn ang="cd4">
                <a:pos x="hc" y="b"/>
              </a:cxn>
              <a:cxn ang="cd2">
                <a:pos x="l" y="vc"/>
              </a:cxn>
            </a:cxnLst>
            <a:rect l="f23" t="f23" r="f26" b="f27"/>
            <a:pathLst>
              <a:path>
                <a:moveTo>
                  <a:pt x="f23" y="f23"/>
                </a:moveTo>
                <a:lnTo>
                  <a:pt x="f26" y="f23"/>
                </a:lnTo>
                <a:lnTo>
                  <a:pt x="f26" y="f27"/>
                </a:lnTo>
                <a:lnTo>
                  <a:pt x="f23" y="f27"/>
                </a:lnTo>
                <a:close/>
              </a:path>
              <a:path fill="none">
                <a:moveTo>
                  <a:pt x="f42" y="f23"/>
                </a:moveTo>
                <a:close/>
                <a:lnTo>
                  <a:pt x="f42" y="f27"/>
                </a:lnTo>
              </a:path>
              <a:path fill="none">
                <a:moveTo>
                  <a:pt x="f42" y="f43"/>
                </a:moveTo>
                <a:lnTo>
                  <a:pt x="f44" y="f45"/>
                </a:lnTo>
              </a:path>
            </a:pathLst>
          </a:custGeom>
          <a:noFill/>
          <a:ln w="25560">
            <a:solidFill>
              <a:srgbClr val="385D8A"/>
            </a:solid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defRPr sz="1980"/>
            </a:pPr>
            <a:r>
              <a:rPr lang="fr-FR" sz="1200" b="0" i="0" u="none" strike="noStrike" kern="1200" spc="0" baseline="0" dirty="0">
                <a:ln>
                  <a:noFill/>
                </a:ln>
                <a:solidFill>
                  <a:schemeClr val="bg1"/>
                </a:solidFill>
                <a:latin typeface="Calibri" pitchFamily="18"/>
                <a:ea typeface="Microsoft YaHei" pitchFamily="2"/>
                <a:cs typeface="Mangal" pitchFamily="2"/>
              </a:rPr>
              <a:t>Label descriptif</a:t>
            </a:r>
          </a:p>
        </p:txBody>
      </p:sp>
      <p:sp>
        <p:nvSpPr>
          <p:cNvPr id="7" name="ZoneTexte 8"/>
          <p:cNvSpPr txBox="1"/>
          <p:nvPr/>
        </p:nvSpPr>
        <p:spPr>
          <a:xfrm>
            <a:off x="753480" y="1016287"/>
            <a:ext cx="7836120" cy="387286"/>
          </a:xfrm>
          <a:prstGeom prst="rect">
            <a:avLst/>
          </a:prstGeom>
          <a:noFill/>
          <a:ln>
            <a:noFill/>
          </a:ln>
        </p:spPr>
        <p:txBody>
          <a:bodyPr vert="horz" wrap="none" lIns="91440" tIns="45720" rIns="91440" bIns="4572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defRPr sz="1980"/>
            </a:pPr>
            <a:r>
              <a:rPr lang="fr-FR" sz="2000" b="0" i="0" u="none" strike="noStrike" kern="1200" spc="0" baseline="0" dirty="0">
                <a:ln>
                  <a:noFill/>
                </a:ln>
                <a:solidFill>
                  <a:schemeClr val="bg1"/>
                </a:solidFill>
                <a:latin typeface="Arial" pitchFamily="34" charset="0"/>
                <a:ea typeface="Microsoft YaHei" pitchFamily="2"/>
                <a:cs typeface="Arial" pitchFamily="34" charset="0"/>
              </a:rPr>
              <a:t>Ce fichier décrit la </a:t>
            </a:r>
            <a:r>
              <a:rPr lang="fr-FR" sz="2000" b="0" i="0" u="none" strike="noStrike" kern="1200" spc="0" baseline="0" dirty="0" err="1">
                <a:ln>
                  <a:noFill/>
                </a:ln>
                <a:solidFill>
                  <a:schemeClr val="bg1"/>
                </a:solidFill>
                <a:latin typeface="Arial" pitchFamily="34" charset="0"/>
                <a:ea typeface="Microsoft YaHei" pitchFamily="2"/>
                <a:cs typeface="Arial" pitchFamily="34" charset="0"/>
              </a:rPr>
              <a:t>toolbox</a:t>
            </a:r>
            <a:r>
              <a:rPr lang="fr-FR" sz="2000" b="0" i="0" u="none" strike="noStrike" kern="1200" spc="0" baseline="0" dirty="0">
                <a:ln>
                  <a:noFill/>
                </a:ln>
                <a:solidFill>
                  <a:schemeClr val="bg1"/>
                </a:solidFill>
                <a:latin typeface="Arial" pitchFamily="34" charset="0"/>
                <a:ea typeface="Microsoft YaHei" pitchFamily="2"/>
                <a:cs typeface="Arial" pitchFamily="34" charset="0"/>
              </a:rPr>
              <a:t> : le menu de gauche de l’interface </a:t>
            </a:r>
            <a:r>
              <a:rPr lang="fr-FR" sz="2000" b="0" i="0" u="none" strike="noStrike" kern="1200" spc="0" baseline="0" dirty="0" err="1">
                <a:ln>
                  <a:noFill/>
                </a:ln>
                <a:solidFill>
                  <a:schemeClr val="bg1"/>
                </a:solidFill>
                <a:latin typeface="Arial" pitchFamily="34" charset="0"/>
                <a:ea typeface="Microsoft YaHei" pitchFamily="2"/>
                <a:cs typeface="Arial" pitchFamily="34" charset="0"/>
              </a:rPr>
              <a:t>Galxy</a:t>
            </a:r>
            <a:r>
              <a:rPr lang="fr-FR" sz="2000" b="0" i="0" u="none" strike="noStrike" kern="1200" spc="0" baseline="0" dirty="0">
                <a:ln>
                  <a:noFill/>
                </a:ln>
                <a:solidFill>
                  <a:schemeClr val="bg1"/>
                </a:solidFill>
                <a:latin typeface="Arial" pitchFamily="34" charset="0"/>
                <a:ea typeface="Microsoft YaHei" pitchFamily="2"/>
                <a:cs typeface="Arial" pitchFamily="34" charset="0"/>
              </a:rPr>
              <a:t>.</a:t>
            </a:r>
          </a:p>
        </p:txBody>
      </p:sp>
      <p:sp>
        <p:nvSpPr>
          <p:cNvPr id="8" name="Titre 1"/>
          <p:cNvSpPr txBox="1">
            <a:spLocks noGrp="1"/>
          </p:cNvSpPr>
          <p:nvPr>
            <p:ph type="title"/>
          </p:nvPr>
        </p:nvSpPr>
        <p:spPr>
          <a:xfrm>
            <a:off x="-1" y="0"/>
            <a:ext cx="10080625" cy="88631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smtClean="0"/>
              <a:t>Configuration du </a:t>
            </a:r>
            <a:r>
              <a:rPr lang="fr-FR" dirty="0" err="1" smtClean="0"/>
              <a:t>wrapper</a:t>
            </a:r>
            <a:r>
              <a:rPr lang="fr-FR" dirty="0" smtClean="0"/>
              <a:t> dans le menu </a:t>
            </a:r>
            <a:r>
              <a:rPr lang="fr-FR" dirty="0" err="1" smtClean="0"/>
              <a:t>Galaxy</a:t>
            </a:r>
            <a:endParaRPr lang="fr-FR"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name="page48">
    <p:spTree>
      <p:nvGrpSpPr>
        <p:cNvPr id="1" name=""/>
        <p:cNvGrpSpPr/>
        <p:nvPr/>
      </p:nvGrpSpPr>
      <p:grpSpPr>
        <a:xfrm>
          <a:off x="0" y="0"/>
          <a:ext cx="0" cy="0"/>
          <a:chOff x="0" y="0"/>
          <a:chExt cx="0" cy="0"/>
        </a:xfrm>
      </p:grpSpPr>
      <p:pic>
        <p:nvPicPr>
          <p:cNvPr id="3" name="Image 10"/>
          <p:cNvPicPr>
            <a:picLocks noChangeAspect="1"/>
          </p:cNvPicPr>
          <p:nvPr/>
        </p:nvPicPr>
        <p:blipFill>
          <a:blip r:embed="rId3" cstate="print">
            <a:alphaModFix/>
            <a:lum/>
          </a:blip>
          <a:srcRect/>
          <a:stretch>
            <a:fillRect/>
          </a:stretch>
        </p:blipFill>
        <p:spPr>
          <a:xfrm>
            <a:off x="594720" y="974125"/>
            <a:ext cx="6467759" cy="3957840"/>
          </a:xfrm>
          <a:prstGeom prst="rect">
            <a:avLst/>
          </a:prstGeom>
          <a:noFill/>
          <a:ln>
            <a:noFill/>
          </a:ln>
        </p:spPr>
      </p:pic>
      <p:sp>
        <p:nvSpPr>
          <p:cNvPr id="4" name="Légende encadrée avec une bordure 1 14"/>
          <p:cNvSpPr/>
          <p:nvPr/>
        </p:nvSpPr>
        <p:spPr>
          <a:xfrm>
            <a:off x="7342560" y="1304605"/>
            <a:ext cx="2262960" cy="475920"/>
          </a:xfrm>
          <a:custGeom>
            <a:avLst/>
            <a:gdLst>
              <a:gd name="f0" fmla="val w"/>
              <a:gd name="f1" fmla="val h"/>
              <a:gd name="f2" fmla="val ss"/>
              <a:gd name="f3" fmla="val 0"/>
              <a:gd name="f4" fmla="val 18750"/>
              <a:gd name="f5" fmla="+- 0 0 8333"/>
              <a:gd name="f6" fmla="val 18298"/>
              <a:gd name="f7" fmla="+- 0 0 24933"/>
              <a:gd name="f8" fmla="abs f0"/>
              <a:gd name="f9" fmla="abs f1"/>
              <a:gd name="f10" fmla="abs f2"/>
              <a:gd name="f11" fmla="?: f8 f0 1"/>
              <a:gd name="f12" fmla="?: f9 f1 1"/>
              <a:gd name="f13" fmla="?: f10 f2 1"/>
              <a:gd name="f14" fmla="*/ f11 1 21600"/>
              <a:gd name="f15" fmla="*/ f12 1 21600"/>
              <a:gd name="f16" fmla="*/ 21600 f11 1"/>
              <a:gd name="f17" fmla="*/ 21600 f12 1"/>
              <a:gd name="f18" fmla="min f15 f14"/>
              <a:gd name="f19" fmla="*/ f16 1 f13"/>
              <a:gd name="f20" fmla="*/ f17 1 f13"/>
              <a:gd name="f21" fmla="val f19"/>
              <a:gd name="f22" fmla="val f20"/>
              <a:gd name="f23" fmla="*/ f3 f18 1"/>
              <a:gd name="f24" fmla="+- f22 0 f3"/>
              <a:gd name="f25" fmla="+- f21 0 f3"/>
              <a:gd name="f26" fmla="*/ f21 f18 1"/>
              <a:gd name="f27" fmla="*/ f22 f18 1"/>
              <a:gd name="f28" fmla="min f25 f24"/>
              <a:gd name="f29" fmla="*/ f28 1 21600"/>
              <a:gd name="f30" fmla="*/ f5 1 f29"/>
              <a:gd name="f31" fmla="*/ f4 1 f29"/>
              <a:gd name="f32" fmla="*/ f7 1 f29"/>
              <a:gd name="f33" fmla="*/ f6 1 f29"/>
              <a:gd name="f34" fmla="*/ f24 f31 1"/>
              <a:gd name="f35" fmla="*/ f25 f30 1"/>
              <a:gd name="f36" fmla="*/ f24 f33 1"/>
              <a:gd name="f37" fmla="*/ f25 f32 1"/>
              <a:gd name="f38" fmla="*/ f34 1 100000"/>
              <a:gd name="f39" fmla="*/ f35 1 100000"/>
              <a:gd name="f40" fmla="*/ f36 1 100000"/>
              <a:gd name="f41" fmla="*/ f37 1 100000"/>
              <a:gd name="f42" fmla="*/ f39 f18 1"/>
              <a:gd name="f43" fmla="*/ f38 f18 1"/>
              <a:gd name="f44" fmla="*/ f41 f18 1"/>
              <a:gd name="f45" fmla="*/ f40 f18 1"/>
            </a:gdLst>
            <a:ahLst/>
            <a:cxnLst>
              <a:cxn ang="3cd4">
                <a:pos x="hc" y="t"/>
              </a:cxn>
              <a:cxn ang="0">
                <a:pos x="r" y="vc"/>
              </a:cxn>
              <a:cxn ang="cd4">
                <a:pos x="hc" y="b"/>
              </a:cxn>
              <a:cxn ang="cd2">
                <a:pos x="l" y="vc"/>
              </a:cxn>
            </a:cxnLst>
            <a:rect l="f23" t="f23" r="f26" b="f27"/>
            <a:pathLst>
              <a:path>
                <a:moveTo>
                  <a:pt x="f23" y="f23"/>
                </a:moveTo>
                <a:lnTo>
                  <a:pt x="f26" y="f23"/>
                </a:lnTo>
                <a:lnTo>
                  <a:pt x="f26" y="f27"/>
                </a:lnTo>
                <a:lnTo>
                  <a:pt x="f23" y="f27"/>
                </a:lnTo>
                <a:close/>
              </a:path>
              <a:path fill="none">
                <a:moveTo>
                  <a:pt x="f42" y="f23"/>
                </a:moveTo>
                <a:close/>
                <a:lnTo>
                  <a:pt x="f42" y="f27"/>
                </a:lnTo>
              </a:path>
              <a:path fill="none">
                <a:moveTo>
                  <a:pt x="f42" y="f43"/>
                </a:moveTo>
                <a:lnTo>
                  <a:pt x="f44" y="f45"/>
                </a:lnTo>
              </a:path>
            </a:pathLst>
          </a:custGeom>
          <a:noFill/>
          <a:ln w="25560">
            <a:solidFill>
              <a:srgbClr val="385D8A"/>
            </a:solid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defRPr sz="1980"/>
            </a:pPr>
            <a:r>
              <a:rPr lang="fr-FR" sz="1200" b="0" i="0" u="none" strike="noStrike" kern="1200" spc="0" baseline="0" dirty="0">
                <a:ln>
                  <a:noFill/>
                </a:ln>
                <a:solidFill>
                  <a:schemeClr val="bg1"/>
                </a:solidFill>
                <a:latin typeface="Calibri" pitchFamily="18"/>
                <a:ea typeface="Microsoft YaHei" pitchFamily="2"/>
                <a:cs typeface="Mangal" pitchFamily="2"/>
              </a:rPr>
              <a:t>Plateformes d’</a:t>
            </a:r>
            <a:r>
              <a:rPr lang="fr-FR" sz="1200" b="0" i="0" u="none" strike="noStrike" kern="1200" spc="0" baseline="0" dirty="0" err="1">
                <a:ln>
                  <a:noFill/>
                </a:ln>
                <a:solidFill>
                  <a:schemeClr val="bg1"/>
                </a:solidFill>
                <a:latin typeface="Calibri" pitchFamily="18"/>
                <a:ea typeface="Microsoft YaHei" pitchFamily="2"/>
                <a:cs typeface="Mangal" pitchFamily="2"/>
              </a:rPr>
              <a:t>éxecution</a:t>
            </a:r>
            <a:endParaRPr lang="fr-FR" sz="1200" b="0" i="0" u="none" strike="noStrike" kern="1200" spc="0" baseline="0" dirty="0">
              <a:ln>
                <a:noFill/>
              </a:ln>
              <a:solidFill>
                <a:schemeClr val="bg1"/>
              </a:solidFill>
              <a:latin typeface="Calibri" pitchFamily="18"/>
              <a:ea typeface="Microsoft YaHei" pitchFamily="2"/>
              <a:cs typeface="Mangal" pitchFamily="2"/>
            </a:endParaRPr>
          </a:p>
        </p:txBody>
      </p:sp>
      <p:sp>
        <p:nvSpPr>
          <p:cNvPr id="5" name="Légende encadrée avec une bordure 1 14"/>
          <p:cNvSpPr/>
          <p:nvPr/>
        </p:nvSpPr>
        <p:spPr>
          <a:xfrm>
            <a:off x="7421760" y="2812645"/>
            <a:ext cx="2262960" cy="475920"/>
          </a:xfrm>
          <a:custGeom>
            <a:avLst/>
            <a:gdLst>
              <a:gd name="f0" fmla="val w"/>
              <a:gd name="f1" fmla="val h"/>
              <a:gd name="f2" fmla="val ss"/>
              <a:gd name="f3" fmla="val 0"/>
              <a:gd name="f4" fmla="val 18750"/>
              <a:gd name="f5" fmla="+- 0 0 8333"/>
              <a:gd name="f6" fmla="val 18298"/>
              <a:gd name="f7" fmla="+- 0 0 24933"/>
              <a:gd name="f8" fmla="abs f0"/>
              <a:gd name="f9" fmla="abs f1"/>
              <a:gd name="f10" fmla="abs f2"/>
              <a:gd name="f11" fmla="?: f8 f0 1"/>
              <a:gd name="f12" fmla="?: f9 f1 1"/>
              <a:gd name="f13" fmla="?: f10 f2 1"/>
              <a:gd name="f14" fmla="*/ f11 1 21600"/>
              <a:gd name="f15" fmla="*/ f12 1 21600"/>
              <a:gd name="f16" fmla="*/ 21600 f11 1"/>
              <a:gd name="f17" fmla="*/ 21600 f12 1"/>
              <a:gd name="f18" fmla="min f15 f14"/>
              <a:gd name="f19" fmla="*/ f16 1 f13"/>
              <a:gd name="f20" fmla="*/ f17 1 f13"/>
              <a:gd name="f21" fmla="val f19"/>
              <a:gd name="f22" fmla="val f20"/>
              <a:gd name="f23" fmla="*/ f3 f18 1"/>
              <a:gd name="f24" fmla="+- f22 0 f3"/>
              <a:gd name="f25" fmla="+- f21 0 f3"/>
              <a:gd name="f26" fmla="*/ f21 f18 1"/>
              <a:gd name="f27" fmla="*/ f22 f18 1"/>
              <a:gd name="f28" fmla="min f25 f24"/>
              <a:gd name="f29" fmla="*/ f28 1 21600"/>
              <a:gd name="f30" fmla="*/ f5 1 f29"/>
              <a:gd name="f31" fmla="*/ f4 1 f29"/>
              <a:gd name="f32" fmla="*/ f7 1 f29"/>
              <a:gd name="f33" fmla="*/ f6 1 f29"/>
              <a:gd name="f34" fmla="*/ f24 f31 1"/>
              <a:gd name="f35" fmla="*/ f25 f30 1"/>
              <a:gd name="f36" fmla="*/ f24 f33 1"/>
              <a:gd name="f37" fmla="*/ f25 f32 1"/>
              <a:gd name="f38" fmla="*/ f34 1 100000"/>
              <a:gd name="f39" fmla="*/ f35 1 100000"/>
              <a:gd name="f40" fmla="*/ f36 1 100000"/>
              <a:gd name="f41" fmla="*/ f37 1 100000"/>
              <a:gd name="f42" fmla="*/ f39 f18 1"/>
              <a:gd name="f43" fmla="*/ f38 f18 1"/>
              <a:gd name="f44" fmla="*/ f41 f18 1"/>
              <a:gd name="f45" fmla="*/ f40 f18 1"/>
            </a:gdLst>
            <a:ahLst/>
            <a:cxnLst>
              <a:cxn ang="3cd4">
                <a:pos x="hc" y="t"/>
              </a:cxn>
              <a:cxn ang="0">
                <a:pos x="r" y="vc"/>
              </a:cxn>
              <a:cxn ang="cd4">
                <a:pos x="hc" y="b"/>
              </a:cxn>
              <a:cxn ang="cd2">
                <a:pos x="l" y="vc"/>
              </a:cxn>
            </a:cxnLst>
            <a:rect l="f23" t="f23" r="f26" b="f27"/>
            <a:pathLst>
              <a:path>
                <a:moveTo>
                  <a:pt x="f23" y="f23"/>
                </a:moveTo>
                <a:lnTo>
                  <a:pt x="f26" y="f23"/>
                </a:lnTo>
                <a:lnTo>
                  <a:pt x="f26" y="f27"/>
                </a:lnTo>
                <a:lnTo>
                  <a:pt x="f23" y="f27"/>
                </a:lnTo>
                <a:close/>
              </a:path>
              <a:path fill="none">
                <a:moveTo>
                  <a:pt x="f42" y="f23"/>
                </a:moveTo>
                <a:close/>
                <a:lnTo>
                  <a:pt x="f42" y="f27"/>
                </a:lnTo>
              </a:path>
              <a:path fill="none">
                <a:moveTo>
                  <a:pt x="f42" y="f43"/>
                </a:moveTo>
                <a:lnTo>
                  <a:pt x="f44" y="f45"/>
                </a:lnTo>
              </a:path>
            </a:pathLst>
          </a:custGeom>
          <a:noFill/>
          <a:ln w="25560">
            <a:solidFill>
              <a:srgbClr val="385D8A"/>
            </a:solid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defRPr sz="1980"/>
            </a:pPr>
            <a:r>
              <a:rPr lang="fr-FR" sz="1200" b="0" i="0" u="none" strike="noStrike" kern="1200" spc="0" baseline="0" dirty="0">
                <a:ln>
                  <a:noFill/>
                </a:ln>
                <a:solidFill>
                  <a:schemeClr val="bg1"/>
                </a:solidFill>
                <a:latin typeface="Calibri" pitchFamily="18"/>
                <a:ea typeface="Microsoft YaHei" pitchFamily="2"/>
                <a:cs typeface="Mangal" pitchFamily="2"/>
              </a:rPr>
              <a:t>Configuration des destinations</a:t>
            </a:r>
          </a:p>
        </p:txBody>
      </p:sp>
      <p:sp>
        <p:nvSpPr>
          <p:cNvPr id="6" name="Légende encadrée avec une bordure 1 14"/>
          <p:cNvSpPr/>
          <p:nvPr/>
        </p:nvSpPr>
        <p:spPr>
          <a:xfrm>
            <a:off x="7342560" y="4161565"/>
            <a:ext cx="2262960" cy="475920"/>
          </a:xfrm>
          <a:custGeom>
            <a:avLst/>
            <a:gdLst>
              <a:gd name="f0" fmla="val w"/>
              <a:gd name="f1" fmla="val h"/>
              <a:gd name="f2" fmla="val ss"/>
              <a:gd name="f3" fmla="val 0"/>
              <a:gd name="f4" fmla="val 18750"/>
              <a:gd name="f5" fmla="+- 0 0 8333"/>
              <a:gd name="f6" fmla="val 18298"/>
              <a:gd name="f7" fmla="+- 0 0 24933"/>
              <a:gd name="f8" fmla="abs f0"/>
              <a:gd name="f9" fmla="abs f1"/>
              <a:gd name="f10" fmla="abs f2"/>
              <a:gd name="f11" fmla="?: f8 f0 1"/>
              <a:gd name="f12" fmla="?: f9 f1 1"/>
              <a:gd name="f13" fmla="?: f10 f2 1"/>
              <a:gd name="f14" fmla="*/ f11 1 21600"/>
              <a:gd name="f15" fmla="*/ f12 1 21600"/>
              <a:gd name="f16" fmla="*/ 21600 f11 1"/>
              <a:gd name="f17" fmla="*/ 21600 f12 1"/>
              <a:gd name="f18" fmla="min f15 f14"/>
              <a:gd name="f19" fmla="*/ f16 1 f13"/>
              <a:gd name="f20" fmla="*/ f17 1 f13"/>
              <a:gd name="f21" fmla="val f19"/>
              <a:gd name="f22" fmla="val f20"/>
              <a:gd name="f23" fmla="*/ f3 f18 1"/>
              <a:gd name="f24" fmla="+- f22 0 f3"/>
              <a:gd name="f25" fmla="+- f21 0 f3"/>
              <a:gd name="f26" fmla="*/ f21 f18 1"/>
              <a:gd name="f27" fmla="*/ f22 f18 1"/>
              <a:gd name="f28" fmla="min f25 f24"/>
              <a:gd name="f29" fmla="*/ f28 1 21600"/>
              <a:gd name="f30" fmla="*/ f5 1 f29"/>
              <a:gd name="f31" fmla="*/ f4 1 f29"/>
              <a:gd name="f32" fmla="*/ f7 1 f29"/>
              <a:gd name="f33" fmla="*/ f6 1 f29"/>
              <a:gd name="f34" fmla="*/ f24 f31 1"/>
              <a:gd name="f35" fmla="*/ f25 f30 1"/>
              <a:gd name="f36" fmla="*/ f24 f33 1"/>
              <a:gd name="f37" fmla="*/ f25 f32 1"/>
              <a:gd name="f38" fmla="*/ f34 1 100000"/>
              <a:gd name="f39" fmla="*/ f35 1 100000"/>
              <a:gd name="f40" fmla="*/ f36 1 100000"/>
              <a:gd name="f41" fmla="*/ f37 1 100000"/>
              <a:gd name="f42" fmla="*/ f39 f18 1"/>
              <a:gd name="f43" fmla="*/ f38 f18 1"/>
              <a:gd name="f44" fmla="*/ f41 f18 1"/>
              <a:gd name="f45" fmla="*/ f40 f18 1"/>
            </a:gdLst>
            <a:ahLst/>
            <a:cxnLst>
              <a:cxn ang="3cd4">
                <a:pos x="hc" y="t"/>
              </a:cxn>
              <a:cxn ang="0">
                <a:pos x="r" y="vc"/>
              </a:cxn>
              <a:cxn ang="cd4">
                <a:pos x="hc" y="b"/>
              </a:cxn>
              <a:cxn ang="cd2">
                <a:pos x="l" y="vc"/>
              </a:cxn>
            </a:cxnLst>
            <a:rect l="f23" t="f23" r="f26" b="f27"/>
            <a:pathLst>
              <a:path>
                <a:moveTo>
                  <a:pt x="f23" y="f23"/>
                </a:moveTo>
                <a:lnTo>
                  <a:pt x="f26" y="f23"/>
                </a:lnTo>
                <a:lnTo>
                  <a:pt x="f26" y="f27"/>
                </a:lnTo>
                <a:lnTo>
                  <a:pt x="f23" y="f27"/>
                </a:lnTo>
                <a:close/>
              </a:path>
              <a:path fill="none">
                <a:moveTo>
                  <a:pt x="f42" y="f23"/>
                </a:moveTo>
                <a:close/>
                <a:lnTo>
                  <a:pt x="f42" y="f27"/>
                </a:lnTo>
              </a:path>
              <a:path fill="none">
                <a:moveTo>
                  <a:pt x="f42" y="f43"/>
                </a:moveTo>
                <a:lnTo>
                  <a:pt x="f44" y="f45"/>
                </a:lnTo>
              </a:path>
            </a:pathLst>
          </a:custGeom>
          <a:noFill/>
          <a:ln w="25560">
            <a:solidFill>
              <a:srgbClr val="385D8A"/>
            </a:solid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defRPr sz="1980"/>
            </a:pPr>
            <a:r>
              <a:rPr lang="fr-FR" sz="1200" b="0" i="0" u="none" strike="noStrike" kern="1200" spc="0" baseline="0" dirty="0">
                <a:ln>
                  <a:noFill/>
                </a:ln>
                <a:solidFill>
                  <a:schemeClr val="bg1"/>
                </a:solidFill>
                <a:latin typeface="Calibri" pitchFamily="18"/>
                <a:ea typeface="Microsoft YaHei" pitchFamily="2"/>
                <a:cs typeface="Mangal" pitchFamily="2"/>
              </a:rPr>
              <a:t>1outil = 1 destination unique</a:t>
            </a:r>
          </a:p>
        </p:txBody>
      </p:sp>
      <p:sp>
        <p:nvSpPr>
          <p:cNvPr id="7" name="ZoneTexte 14"/>
          <p:cNvSpPr txBox="1"/>
          <p:nvPr/>
        </p:nvSpPr>
        <p:spPr>
          <a:xfrm>
            <a:off x="753480" y="5061960"/>
            <a:ext cx="5119350" cy="280205"/>
          </a:xfrm>
          <a:prstGeom prst="rect">
            <a:avLst/>
          </a:prstGeom>
          <a:noFill/>
          <a:ln>
            <a:noFill/>
          </a:ln>
        </p:spPr>
        <p:txBody>
          <a:bodyPr vert="horz" wrap="none" lIns="91440" tIns="45720" rIns="91440" bIns="4572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defRPr sz="1980"/>
            </a:pPr>
            <a:r>
              <a:rPr lang="fr-FR" sz="1200" b="1" i="0" u="none" strike="noStrike" kern="1200" spc="0" baseline="0" dirty="0">
                <a:ln>
                  <a:noFill/>
                </a:ln>
                <a:solidFill>
                  <a:schemeClr val="bg1"/>
                </a:solidFill>
                <a:latin typeface="Calibri" pitchFamily="18"/>
                <a:ea typeface="Microsoft YaHei" pitchFamily="2"/>
                <a:cs typeface="Mangal" pitchFamily="2"/>
              </a:rPr>
              <a:t>Le fichier job_conf.xml permet de spécifier les paramètres du </a:t>
            </a:r>
            <a:r>
              <a:rPr lang="fr-FR" sz="1200" b="1" i="0" u="none" strike="noStrike" kern="1200" spc="0" baseline="0" dirty="0" err="1">
                <a:ln>
                  <a:noFill/>
                </a:ln>
                <a:solidFill>
                  <a:schemeClr val="bg1"/>
                </a:solidFill>
                <a:latin typeface="Calibri" pitchFamily="18"/>
                <a:ea typeface="Microsoft YaHei" pitchFamily="2"/>
                <a:cs typeface="Mangal" pitchFamily="2"/>
              </a:rPr>
              <a:t>qsub</a:t>
            </a:r>
            <a:r>
              <a:rPr lang="fr-FR" sz="1200" b="1" i="0" u="none" strike="noStrike" kern="1200" spc="0" baseline="0" dirty="0">
                <a:ln>
                  <a:noFill/>
                </a:ln>
                <a:solidFill>
                  <a:schemeClr val="bg1"/>
                </a:solidFill>
                <a:latin typeface="Calibri" pitchFamily="18"/>
                <a:ea typeface="Microsoft YaHei" pitchFamily="2"/>
                <a:cs typeface="Mangal" pitchFamily="2"/>
              </a:rPr>
              <a:t> finement :</a:t>
            </a:r>
          </a:p>
        </p:txBody>
      </p:sp>
      <p:sp>
        <p:nvSpPr>
          <p:cNvPr id="8" name="Rectangle 15"/>
          <p:cNvSpPr/>
          <p:nvPr/>
        </p:nvSpPr>
        <p:spPr>
          <a:xfrm>
            <a:off x="833039" y="5393520"/>
            <a:ext cx="8732160" cy="1219565"/>
          </a:xfrm>
          <a:prstGeom prst="rect">
            <a:avLst/>
          </a:prstGeom>
          <a:noFill/>
          <a:ln>
            <a:noFill/>
            <a:prstDash val="solid"/>
          </a:ln>
        </p:spPr>
        <p:txBody>
          <a:bodyPr vert="horz" wrap="square" lIns="91440" tIns="45720" rIns="91440" bIns="4572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defRPr sz="1980"/>
            </a:pPr>
            <a:r>
              <a:rPr lang="fr-FR" sz="1200" b="1" i="0" u="none" strike="noStrike" kern="1200" spc="0" baseline="0" dirty="0">
                <a:ln>
                  <a:noFill/>
                </a:ln>
                <a:solidFill>
                  <a:schemeClr val="bg1"/>
                </a:solidFill>
                <a:latin typeface="Calibri" pitchFamily="18"/>
                <a:ea typeface="Microsoft YaHei" pitchFamily="2"/>
                <a:cs typeface="Mangal" pitchFamily="2"/>
              </a:rPr>
              <a:t>       &lt;destination id="</a:t>
            </a:r>
            <a:r>
              <a:rPr lang="fr-FR" sz="1200" b="1" i="0" u="none" strike="noStrike" kern="1200" spc="0" baseline="0" dirty="0" err="1">
                <a:ln>
                  <a:noFill/>
                </a:ln>
                <a:solidFill>
                  <a:schemeClr val="bg1"/>
                </a:solidFill>
                <a:latin typeface="Calibri" pitchFamily="18"/>
                <a:ea typeface="Microsoft YaHei" pitchFamily="2"/>
                <a:cs typeface="Mangal" pitchFamily="2"/>
              </a:rPr>
              <a:t>gatk_variant_select_job</a:t>
            </a:r>
            <a:r>
              <a:rPr lang="fr-FR" sz="1200" b="1" i="0" u="none" strike="noStrike" kern="1200" spc="0" baseline="0" dirty="0">
                <a:ln>
                  <a:noFill/>
                </a:ln>
                <a:solidFill>
                  <a:schemeClr val="bg1"/>
                </a:solidFill>
                <a:latin typeface="Calibri" pitchFamily="18"/>
                <a:ea typeface="Microsoft YaHei" pitchFamily="2"/>
                <a:cs typeface="Mangal" pitchFamily="2"/>
              </a:rPr>
              <a:t>" </a:t>
            </a:r>
            <a:r>
              <a:rPr lang="fr-FR" sz="1200" b="1" i="0" u="none" strike="noStrike" kern="1200" spc="0" baseline="0" dirty="0" err="1">
                <a:ln>
                  <a:noFill/>
                </a:ln>
                <a:solidFill>
                  <a:schemeClr val="bg1"/>
                </a:solidFill>
                <a:latin typeface="Calibri" pitchFamily="18"/>
                <a:ea typeface="Microsoft YaHei" pitchFamily="2"/>
                <a:cs typeface="Mangal" pitchFamily="2"/>
              </a:rPr>
              <a:t>runner</a:t>
            </a:r>
            <a:r>
              <a:rPr lang="fr-FR" sz="1200" b="1" i="0" u="none" strike="noStrike" kern="1200" spc="0" baseline="0" dirty="0">
                <a:ln>
                  <a:noFill/>
                </a:ln>
                <a:solidFill>
                  <a:schemeClr val="bg1"/>
                </a:solidFill>
                <a:latin typeface="Calibri" pitchFamily="18"/>
                <a:ea typeface="Microsoft YaHei" pitchFamily="2"/>
                <a:cs typeface="Mangal" pitchFamily="2"/>
              </a:rPr>
              <a:t>="</a:t>
            </a:r>
            <a:r>
              <a:rPr lang="fr-FR" sz="1200" b="1" i="0" u="none" strike="noStrike" kern="1200" spc="0" baseline="0" dirty="0" err="1">
                <a:ln>
                  <a:noFill/>
                </a:ln>
                <a:solidFill>
                  <a:schemeClr val="bg1"/>
                </a:solidFill>
                <a:latin typeface="Calibri" pitchFamily="18"/>
                <a:ea typeface="Microsoft YaHei" pitchFamily="2"/>
                <a:cs typeface="Mangal" pitchFamily="2"/>
              </a:rPr>
              <a:t>drmaa</a:t>
            </a:r>
            <a:r>
              <a:rPr lang="fr-FR" sz="1200" b="1" i="0" u="none" strike="noStrike" kern="1200" spc="0" baseline="0" dirty="0">
                <a:ln>
                  <a:noFill/>
                </a:ln>
                <a:solidFill>
                  <a:schemeClr val="bg1"/>
                </a:solidFill>
                <a:latin typeface="Calibri" pitchFamily="18"/>
                <a:ea typeface="Microsoft YaHei" pitchFamily="2"/>
                <a:cs typeface="Mangal" pitchFamily="2"/>
              </a:rPr>
              <a:t>"&gt; </a:t>
            </a:r>
            <a:br>
              <a:rPr lang="fr-FR" sz="1200" b="1" i="0" u="none" strike="noStrike" kern="1200" spc="0" baseline="0" dirty="0">
                <a:ln>
                  <a:noFill/>
                </a:ln>
                <a:solidFill>
                  <a:schemeClr val="bg1"/>
                </a:solidFill>
                <a:latin typeface="Calibri" pitchFamily="18"/>
                <a:ea typeface="Microsoft YaHei" pitchFamily="2"/>
                <a:cs typeface="Mangal" pitchFamily="2"/>
              </a:rPr>
            </a:br>
            <a:r>
              <a:rPr lang="fr-FR" sz="1200" b="1" i="0" u="none" strike="noStrike" kern="1200" spc="0" baseline="0" dirty="0">
                <a:ln>
                  <a:noFill/>
                </a:ln>
                <a:solidFill>
                  <a:schemeClr val="bg1"/>
                </a:solidFill>
                <a:latin typeface="Calibri" pitchFamily="18"/>
                <a:ea typeface="Microsoft YaHei" pitchFamily="2"/>
                <a:cs typeface="Mangal" pitchFamily="2"/>
              </a:rPr>
              <a:t>                &lt;</a:t>
            </a:r>
            <a:r>
              <a:rPr lang="fr-FR" sz="1200" b="1" i="0" u="none" strike="noStrike" kern="1200" spc="0" baseline="0" dirty="0" err="1">
                <a:ln>
                  <a:noFill/>
                </a:ln>
                <a:solidFill>
                  <a:schemeClr val="bg1"/>
                </a:solidFill>
                <a:latin typeface="Calibri" pitchFamily="18"/>
                <a:ea typeface="Microsoft YaHei" pitchFamily="2"/>
                <a:cs typeface="Mangal" pitchFamily="2"/>
              </a:rPr>
              <a:t>param</a:t>
            </a:r>
            <a:r>
              <a:rPr lang="fr-FR" sz="1200" b="1" i="0" u="none" strike="noStrike" kern="1200" spc="0" baseline="0" dirty="0">
                <a:ln>
                  <a:noFill/>
                </a:ln>
                <a:solidFill>
                  <a:schemeClr val="bg1"/>
                </a:solidFill>
                <a:latin typeface="Calibri" pitchFamily="18"/>
                <a:ea typeface="Microsoft YaHei" pitchFamily="2"/>
                <a:cs typeface="Mangal" pitchFamily="2"/>
              </a:rPr>
              <a:t> id="</a:t>
            </a:r>
            <a:r>
              <a:rPr lang="fr-FR" sz="1200" b="1" i="0" u="none" strike="noStrike" kern="1200" spc="0" baseline="0" dirty="0" err="1">
                <a:ln>
                  <a:noFill/>
                </a:ln>
                <a:solidFill>
                  <a:schemeClr val="bg1"/>
                </a:solidFill>
                <a:latin typeface="Calibri" pitchFamily="18"/>
                <a:ea typeface="Microsoft YaHei" pitchFamily="2"/>
                <a:cs typeface="Mangal" pitchFamily="2"/>
              </a:rPr>
              <a:t>galaxy_external_runjob_script</a:t>
            </a:r>
            <a:r>
              <a:rPr lang="fr-FR" sz="1200" b="1" i="0" u="none" strike="noStrike" kern="1200" spc="0" baseline="0" dirty="0">
                <a:ln>
                  <a:noFill/>
                </a:ln>
                <a:solidFill>
                  <a:schemeClr val="bg1"/>
                </a:solidFill>
                <a:latin typeface="Calibri" pitchFamily="18"/>
                <a:ea typeface="Microsoft YaHei" pitchFamily="2"/>
                <a:cs typeface="Mangal" pitchFamily="2"/>
              </a:rPr>
              <a:t>"&gt;scripts/drmaa_external_runner.py&lt;/</a:t>
            </a:r>
            <a:r>
              <a:rPr lang="fr-FR" sz="1200" b="1" i="0" u="none" strike="noStrike" kern="1200" spc="0" baseline="0" dirty="0" err="1">
                <a:ln>
                  <a:noFill/>
                </a:ln>
                <a:solidFill>
                  <a:schemeClr val="bg1"/>
                </a:solidFill>
                <a:latin typeface="Calibri" pitchFamily="18"/>
                <a:ea typeface="Microsoft YaHei" pitchFamily="2"/>
                <a:cs typeface="Mangal" pitchFamily="2"/>
              </a:rPr>
              <a:t>param</a:t>
            </a:r>
            <a:r>
              <a:rPr lang="fr-FR" sz="1200" b="1" i="0" u="none" strike="noStrike" kern="1200" spc="0" baseline="0" dirty="0">
                <a:ln>
                  <a:noFill/>
                </a:ln>
                <a:solidFill>
                  <a:schemeClr val="bg1"/>
                </a:solidFill>
                <a:latin typeface="Calibri" pitchFamily="18"/>
                <a:ea typeface="Microsoft YaHei" pitchFamily="2"/>
                <a:cs typeface="Mangal" pitchFamily="2"/>
              </a:rPr>
              <a:t>&gt; </a:t>
            </a:r>
            <a:br>
              <a:rPr lang="fr-FR" sz="1200" b="1" i="0" u="none" strike="noStrike" kern="1200" spc="0" baseline="0" dirty="0">
                <a:ln>
                  <a:noFill/>
                </a:ln>
                <a:solidFill>
                  <a:schemeClr val="bg1"/>
                </a:solidFill>
                <a:latin typeface="Calibri" pitchFamily="18"/>
                <a:ea typeface="Microsoft YaHei" pitchFamily="2"/>
                <a:cs typeface="Mangal" pitchFamily="2"/>
              </a:rPr>
            </a:br>
            <a:r>
              <a:rPr lang="fr-FR" sz="1200" b="1" i="0" u="none" strike="noStrike" kern="1200" spc="0" baseline="0" dirty="0">
                <a:ln>
                  <a:noFill/>
                </a:ln>
                <a:solidFill>
                  <a:schemeClr val="bg1"/>
                </a:solidFill>
                <a:latin typeface="Calibri" pitchFamily="18"/>
                <a:ea typeface="Microsoft YaHei" pitchFamily="2"/>
                <a:cs typeface="Mangal" pitchFamily="2"/>
              </a:rPr>
              <a:t>                &lt;</a:t>
            </a:r>
            <a:r>
              <a:rPr lang="fr-FR" sz="1200" b="1" i="0" u="none" strike="noStrike" kern="1200" spc="0" baseline="0" dirty="0" err="1">
                <a:ln>
                  <a:noFill/>
                </a:ln>
                <a:solidFill>
                  <a:schemeClr val="bg1"/>
                </a:solidFill>
                <a:latin typeface="Calibri" pitchFamily="18"/>
                <a:ea typeface="Microsoft YaHei" pitchFamily="2"/>
                <a:cs typeface="Mangal" pitchFamily="2"/>
              </a:rPr>
              <a:t>param</a:t>
            </a:r>
            <a:r>
              <a:rPr lang="fr-FR" sz="1200" b="1" i="0" u="none" strike="noStrike" kern="1200" spc="0" baseline="0" dirty="0">
                <a:ln>
                  <a:noFill/>
                </a:ln>
                <a:solidFill>
                  <a:schemeClr val="bg1"/>
                </a:solidFill>
                <a:latin typeface="Calibri" pitchFamily="18"/>
                <a:ea typeface="Microsoft YaHei" pitchFamily="2"/>
                <a:cs typeface="Mangal" pitchFamily="2"/>
              </a:rPr>
              <a:t> id="</a:t>
            </a:r>
            <a:r>
              <a:rPr lang="fr-FR" sz="1200" b="1" i="0" u="none" strike="noStrike" kern="1200" spc="0" baseline="0" dirty="0" err="1">
                <a:ln>
                  <a:noFill/>
                </a:ln>
                <a:solidFill>
                  <a:schemeClr val="bg1"/>
                </a:solidFill>
                <a:latin typeface="Calibri" pitchFamily="18"/>
                <a:ea typeface="Microsoft YaHei" pitchFamily="2"/>
                <a:cs typeface="Mangal" pitchFamily="2"/>
              </a:rPr>
              <a:t>galaxy_external_killjob_script</a:t>
            </a:r>
            <a:r>
              <a:rPr lang="fr-FR" sz="1200" b="1" i="0" u="none" strike="noStrike" kern="1200" spc="0" baseline="0" dirty="0">
                <a:ln>
                  <a:noFill/>
                </a:ln>
                <a:solidFill>
                  <a:schemeClr val="bg1"/>
                </a:solidFill>
                <a:latin typeface="Calibri" pitchFamily="18"/>
                <a:ea typeface="Microsoft YaHei" pitchFamily="2"/>
                <a:cs typeface="Mangal" pitchFamily="2"/>
              </a:rPr>
              <a:t>"&gt;scripts/drmaa_external_killer.py&lt;/</a:t>
            </a:r>
            <a:r>
              <a:rPr lang="fr-FR" sz="1200" b="1" i="0" u="none" strike="noStrike" kern="1200" spc="0" baseline="0" dirty="0" err="1">
                <a:ln>
                  <a:noFill/>
                </a:ln>
                <a:solidFill>
                  <a:schemeClr val="bg1"/>
                </a:solidFill>
                <a:latin typeface="Calibri" pitchFamily="18"/>
                <a:ea typeface="Microsoft YaHei" pitchFamily="2"/>
                <a:cs typeface="Mangal" pitchFamily="2"/>
              </a:rPr>
              <a:t>param</a:t>
            </a:r>
            <a:r>
              <a:rPr lang="fr-FR" sz="1200" b="1" i="0" u="none" strike="noStrike" kern="1200" spc="0" baseline="0" dirty="0">
                <a:ln>
                  <a:noFill/>
                </a:ln>
                <a:solidFill>
                  <a:schemeClr val="bg1"/>
                </a:solidFill>
                <a:latin typeface="Calibri" pitchFamily="18"/>
                <a:ea typeface="Microsoft YaHei" pitchFamily="2"/>
                <a:cs typeface="Mangal" pitchFamily="2"/>
              </a:rPr>
              <a:t>&gt; </a:t>
            </a:r>
            <a:br>
              <a:rPr lang="fr-FR" sz="1200" b="1" i="0" u="none" strike="noStrike" kern="1200" spc="0" baseline="0" dirty="0">
                <a:ln>
                  <a:noFill/>
                </a:ln>
                <a:solidFill>
                  <a:schemeClr val="bg1"/>
                </a:solidFill>
                <a:latin typeface="Calibri" pitchFamily="18"/>
                <a:ea typeface="Microsoft YaHei" pitchFamily="2"/>
                <a:cs typeface="Mangal" pitchFamily="2"/>
              </a:rPr>
            </a:br>
            <a:r>
              <a:rPr lang="fr-FR" sz="1200" b="1" i="0" u="none" strike="noStrike" kern="1200" spc="0" baseline="0" dirty="0">
                <a:ln>
                  <a:noFill/>
                </a:ln>
                <a:solidFill>
                  <a:schemeClr val="bg1"/>
                </a:solidFill>
                <a:latin typeface="Calibri" pitchFamily="18"/>
                <a:ea typeface="Microsoft YaHei" pitchFamily="2"/>
                <a:cs typeface="Mangal" pitchFamily="2"/>
              </a:rPr>
              <a:t>                &lt;</a:t>
            </a:r>
            <a:r>
              <a:rPr lang="fr-FR" sz="1200" b="1" i="0" u="none" strike="noStrike" kern="1200" spc="0" baseline="0" dirty="0" err="1">
                <a:ln>
                  <a:noFill/>
                </a:ln>
                <a:solidFill>
                  <a:schemeClr val="bg1"/>
                </a:solidFill>
                <a:latin typeface="Calibri" pitchFamily="18"/>
                <a:ea typeface="Microsoft YaHei" pitchFamily="2"/>
                <a:cs typeface="Mangal" pitchFamily="2"/>
              </a:rPr>
              <a:t>param</a:t>
            </a:r>
            <a:r>
              <a:rPr lang="fr-FR" sz="1200" b="1" i="0" u="none" strike="noStrike" kern="1200" spc="0" baseline="0" dirty="0">
                <a:ln>
                  <a:noFill/>
                </a:ln>
                <a:solidFill>
                  <a:schemeClr val="bg1"/>
                </a:solidFill>
                <a:latin typeface="Calibri" pitchFamily="18"/>
                <a:ea typeface="Microsoft YaHei" pitchFamily="2"/>
                <a:cs typeface="Mangal" pitchFamily="2"/>
              </a:rPr>
              <a:t> id="</a:t>
            </a:r>
            <a:r>
              <a:rPr lang="fr-FR" sz="1200" b="1" i="0" u="none" strike="noStrike" kern="1200" spc="0" baseline="0" dirty="0" err="1">
                <a:ln>
                  <a:noFill/>
                </a:ln>
                <a:solidFill>
                  <a:schemeClr val="bg1"/>
                </a:solidFill>
                <a:latin typeface="Calibri" pitchFamily="18"/>
                <a:ea typeface="Microsoft YaHei" pitchFamily="2"/>
                <a:cs typeface="Mangal" pitchFamily="2"/>
              </a:rPr>
              <a:t>galaxy_external_chown_script</a:t>
            </a:r>
            <a:r>
              <a:rPr lang="fr-FR" sz="1200" b="1" i="0" u="none" strike="noStrike" kern="1200" spc="0" baseline="0" dirty="0">
                <a:ln>
                  <a:noFill/>
                </a:ln>
                <a:solidFill>
                  <a:schemeClr val="bg1"/>
                </a:solidFill>
                <a:latin typeface="Calibri" pitchFamily="18"/>
                <a:ea typeface="Microsoft YaHei" pitchFamily="2"/>
                <a:cs typeface="Mangal" pitchFamily="2"/>
              </a:rPr>
              <a:t>"&gt;scripts/external_chown_script.py&lt;/</a:t>
            </a:r>
            <a:r>
              <a:rPr lang="fr-FR" sz="1200" b="1" i="0" u="none" strike="noStrike" kern="1200" spc="0" baseline="0" dirty="0" err="1">
                <a:ln>
                  <a:noFill/>
                </a:ln>
                <a:solidFill>
                  <a:schemeClr val="bg1"/>
                </a:solidFill>
                <a:latin typeface="Calibri" pitchFamily="18"/>
                <a:ea typeface="Microsoft YaHei" pitchFamily="2"/>
                <a:cs typeface="Mangal" pitchFamily="2"/>
              </a:rPr>
              <a:t>param</a:t>
            </a:r>
            <a:r>
              <a:rPr lang="fr-FR" sz="1200" b="1" i="0" u="none" strike="noStrike" kern="1200" spc="0" baseline="0" dirty="0">
                <a:ln>
                  <a:noFill/>
                </a:ln>
                <a:solidFill>
                  <a:schemeClr val="bg1"/>
                </a:solidFill>
                <a:latin typeface="Calibri" pitchFamily="18"/>
                <a:ea typeface="Microsoft YaHei" pitchFamily="2"/>
                <a:cs typeface="Mangal" pitchFamily="2"/>
              </a:rPr>
              <a:t>&gt; </a:t>
            </a:r>
            <a:br>
              <a:rPr lang="fr-FR" sz="1200" b="1" i="0" u="none" strike="noStrike" kern="1200" spc="0" baseline="0" dirty="0">
                <a:ln>
                  <a:noFill/>
                </a:ln>
                <a:solidFill>
                  <a:schemeClr val="bg1"/>
                </a:solidFill>
                <a:latin typeface="Calibri" pitchFamily="18"/>
                <a:ea typeface="Microsoft YaHei" pitchFamily="2"/>
                <a:cs typeface="Mangal" pitchFamily="2"/>
              </a:rPr>
            </a:br>
            <a:r>
              <a:rPr lang="fr-FR" sz="1200" b="1" i="0" u="none" strike="noStrike" kern="1200" spc="0" baseline="0" dirty="0">
                <a:ln>
                  <a:noFill/>
                </a:ln>
                <a:solidFill>
                  <a:schemeClr val="bg1"/>
                </a:solidFill>
                <a:latin typeface="Calibri" pitchFamily="18"/>
                <a:ea typeface="Microsoft YaHei" pitchFamily="2"/>
                <a:cs typeface="Mangal" pitchFamily="2"/>
              </a:rPr>
              <a:t>                &lt;</a:t>
            </a:r>
            <a:r>
              <a:rPr lang="fr-FR" sz="1200" b="1" i="0" u="none" strike="noStrike" kern="1200" spc="0" baseline="0" dirty="0" err="1">
                <a:ln>
                  <a:noFill/>
                </a:ln>
                <a:solidFill>
                  <a:schemeClr val="bg1"/>
                </a:solidFill>
                <a:latin typeface="Calibri" pitchFamily="18"/>
                <a:ea typeface="Microsoft YaHei" pitchFamily="2"/>
                <a:cs typeface="Mangal" pitchFamily="2"/>
              </a:rPr>
              <a:t>param</a:t>
            </a:r>
            <a:r>
              <a:rPr lang="fr-FR" sz="1200" b="1" i="0" u="none" strike="noStrike" kern="1200" spc="0" baseline="0" dirty="0">
                <a:ln>
                  <a:noFill/>
                </a:ln>
                <a:solidFill>
                  <a:schemeClr val="bg1"/>
                </a:solidFill>
                <a:latin typeface="Calibri" pitchFamily="18"/>
                <a:ea typeface="Microsoft YaHei" pitchFamily="2"/>
                <a:cs typeface="Mangal" pitchFamily="2"/>
              </a:rPr>
              <a:t> id="</a:t>
            </a:r>
            <a:r>
              <a:rPr lang="fr-FR" sz="1200" b="1" i="0" u="none" strike="noStrike" kern="1200" spc="0" baseline="0" dirty="0" err="1">
                <a:ln>
                  <a:noFill/>
                </a:ln>
                <a:solidFill>
                  <a:schemeClr val="bg1"/>
                </a:solidFill>
                <a:latin typeface="Calibri" pitchFamily="18"/>
                <a:ea typeface="Microsoft YaHei" pitchFamily="2"/>
                <a:cs typeface="Mangal" pitchFamily="2"/>
              </a:rPr>
              <a:t>nativeSpecification</a:t>
            </a:r>
            <a:r>
              <a:rPr lang="fr-FR" sz="1200" b="1" i="0" u="none" strike="noStrike" kern="1200" spc="0" baseline="0" dirty="0">
                <a:ln>
                  <a:noFill/>
                </a:ln>
                <a:solidFill>
                  <a:schemeClr val="bg1"/>
                </a:solidFill>
                <a:latin typeface="Calibri" pitchFamily="18"/>
                <a:ea typeface="Microsoft YaHei" pitchFamily="2"/>
                <a:cs typeface="Mangal" pitchFamily="2"/>
              </a:rPr>
              <a:t>"&gt;-</a:t>
            </a:r>
            <a:r>
              <a:rPr lang="fr-FR" sz="1200" b="1" i="0" u="none" strike="noStrike" kern="1200" spc="0" baseline="0" dirty="0" err="1">
                <a:ln>
                  <a:noFill/>
                </a:ln>
                <a:solidFill>
                  <a:schemeClr val="bg1"/>
                </a:solidFill>
                <a:latin typeface="Calibri" pitchFamily="18"/>
                <a:ea typeface="Microsoft YaHei" pitchFamily="2"/>
                <a:cs typeface="Mangal" pitchFamily="2"/>
              </a:rPr>
              <a:t>clear</a:t>
            </a:r>
            <a:r>
              <a:rPr lang="fr-FR" sz="1200" b="1" i="0" u="none" strike="noStrike" kern="1200" spc="0" baseline="0" dirty="0">
                <a:ln>
                  <a:noFill/>
                </a:ln>
                <a:solidFill>
                  <a:schemeClr val="bg1"/>
                </a:solidFill>
                <a:latin typeface="Calibri" pitchFamily="18"/>
                <a:ea typeface="Microsoft YaHei" pitchFamily="2"/>
                <a:cs typeface="Mangal" pitchFamily="2"/>
              </a:rPr>
              <a:t> -q </a:t>
            </a:r>
            <a:r>
              <a:rPr lang="fr-FR" sz="1200" b="1" i="0" u="none" strike="noStrike" kern="1200" spc="0" baseline="0" dirty="0" err="1">
                <a:ln>
                  <a:noFill/>
                </a:ln>
                <a:solidFill>
                  <a:schemeClr val="bg1"/>
                </a:solidFill>
                <a:latin typeface="Calibri" pitchFamily="18"/>
                <a:ea typeface="Microsoft YaHei" pitchFamily="2"/>
                <a:cs typeface="Mangal" pitchFamily="2"/>
              </a:rPr>
              <a:t>workq</a:t>
            </a:r>
            <a:r>
              <a:rPr lang="fr-FR" sz="1200" b="1" i="0" u="none" strike="noStrike" kern="1200" spc="0" baseline="0" dirty="0">
                <a:ln>
                  <a:noFill/>
                </a:ln>
                <a:solidFill>
                  <a:schemeClr val="bg1"/>
                </a:solidFill>
                <a:latin typeface="Calibri" pitchFamily="18"/>
                <a:ea typeface="Microsoft YaHei" pitchFamily="2"/>
                <a:cs typeface="Mangal" pitchFamily="2"/>
              </a:rPr>
              <a:t> -l </a:t>
            </a:r>
            <a:r>
              <a:rPr lang="fr-FR" sz="1200" b="1" i="0" u="none" strike="noStrike" kern="1200" spc="0" baseline="0" dirty="0" err="1">
                <a:ln>
                  <a:noFill/>
                </a:ln>
                <a:solidFill>
                  <a:schemeClr val="bg1"/>
                </a:solidFill>
                <a:latin typeface="Calibri" pitchFamily="18"/>
                <a:ea typeface="Microsoft YaHei" pitchFamily="2"/>
                <a:cs typeface="Mangal" pitchFamily="2"/>
              </a:rPr>
              <a:t>mem</a:t>
            </a:r>
            <a:r>
              <a:rPr lang="fr-FR" sz="1200" b="1" i="0" u="none" strike="noStrike" kern="1200" spc="0" baseline="0" dirty="0">
                <a:ln>
                  <a:noFill/>
                </a:ln>
                <a:solidFill>
                  <a:schemeClr val="bg1"/>
                </a:solidFill>
                <a:latin typeface="Calibri" pitchFamily="18"/>
                <a:ea typeface="Microsoft YaHei" pitchFamily="2"/>
                <a:cs typeface="Mangal" pitchFamily="2"/>
              </a:rPr>
              <a:t>=10G -l </a:t>
            </a:r>
            <a:r>
              <a:rPr lang="fr-FR" sz="1200" b="1" i="0" u="none" strike="noStrike" kern="1200" spc="0" baseline="0" dirty="0" err="1">
                <a:ln>
                  <a:noFill/>
                </a:ln>
                <a:solidFill>
                  <a:schemeClr val="bg1"/>
                </a:solidFill>
                <a:latin typeface="Calibri" pitchFamily="18"/>
                <a:ea typeface="Microsoft YaHei" pitchFamily="2"/>
                <a:cs typeface="Mangal" pitchFamily="2"/>
              </a:rPr>
              <a:t>h_vmem</a:t>
            </a:r>
            <a:r>
              <a:rPr lang="fr-FR" sz="1200" b="1" i="0" u="none" strike="noStrike" kern="1200" spc="0" baseline="0" dirty="0">
                <a:ln>
                  <a:noFill/>
                </a:ln>
                <a:solidFill>
                  <a:schemeClr val="bg1"/>
                </a:solidFill>
                <a:latin typeface="Calibri" pitchFamily="18"/>
                <a:ea typeface="Microsoft YaHei" pitchFamily="2"/>
                <a:cs typeface="Mangal" pitchFamily="2"/>
              </a:rPr>
              <a:t>=50G -</a:t>
            </a:r>
            <a:r>
              <a:rPr lang="fr-FR" sz="1200" b="1" i="0" u="none" strike="noStrike" kern="1200" spc="0" baseline="0" dirty="0" err="1">
                <a:ln>
                  <a:noFill/>
                </a:ln>
                <a:solidFill>
                  <a:schemeClr val="bg1"/>
                </a:solidFill>
                <a:latin typeface="Calibri" pitchFamily="18"/>
                <a:ea typeface="Microsoft YaHei" pitchFamily="2"/>
                <a:cs typeface="Mangal" pitchFamily="2"/>
              </a:rPr>
              <a:t>pe</a:t>
            </a:r>
            <a:r>
              <a:rPr lang="fr-FR" sz="1200" b="1" i="0" u="none" strike="noStrike" kern="1200" spc="0" baseline="0" dirty="0">
                <a:ln>
                  <a:noFill/>
                </a:ln>
                <a:solidFill>
                  <a:schemeClr val="bg1"/>
                </a:solidFill>
                <a:latin typeface="Calibri" pitchFamily="18"/>
                <a:ea typeface="Microsoft YaHei" pitchFamily="2"/>
                <a:cs typeface="Mangal" pitchFamily="2"/>
              </a:rPr>
              <a:t> </a:t>
            </a:r>
            <a:r>
              <a:rPr lang="fr-FR" sz="1200" b="1" i="0" u="none" strike="noStrike" kern="1200" spc="0" baseline="0" dirty="0" err="1">
                <a:ln>
                  <a:noFill/>
                </a:ln>
                <a:solidFill>
                  <a:schemeClr val="bg1"/>
                </a:solidFill>
                <a:latin typeface="Calibri" pitchFamily="18"/>
                <a:ea typeface="Microsoft YaHei" pitchFamily="2"/>
                <a:cs typeface="Mangal" pitchFamily="2"/>
              </a:rPr>
              <a:t>parallel_smp</a:t>
            </a:r>
            <a:r>
              <a:rPr lang="fr-FR" sz="1200" b="1" i="0" u="none" strike="noStrike" kern="1200" spc="0" baseline="0" dirty="0">
                <a:ln>
                  <a:noFill/>
                </a:ln>
                <a:solidFill>
                  <a:schemeClr val="bg1"/>
                </a:solidFill>
                <a:latin typeface="Calibri" pitchFamily="18"/>
                <a:ea typeface="Microsoft YaHei" pitchFamily="2"/>
                <a:cs typeface="Mangal" pitchFamily="2"/>
              </a:rPr>
              <a:t> 4&lt;/</a:t>
            </a:r>
            <a:r>
              <a:rPr lang="fr-FR" sz="1200" b="1" i="0" u="none" strike="noStrike" kern="1200" spc="0" baseline="0" dirty="0" err="1">
                <a:ln>
                  <a:noFill/>
                </a:ln>
                <a:solidFill>
                  <a:schemeClr val="bg1"/>
                </a:solidFill>
                <a:latin typeface="Calibri" pitchFamily="18"/>
                <a:ea typeface="Microsoft YaHei" pitchFamily="2"/>
                <a:cs typeface="Mangal" pitchFamily="2"/>
              </a:rPr>
              <a:t>param</a:t>
            </a:r>
            <a:r>
              <a:rPr lang="fr-FR" sz="1200" b="1" i="0" u="none" strike="noStrike" kern="1200" spc="0" baseline="0" dirty="0">
                <a:ln>
                  <a:noFill/>
                </a:ln>
                <a:solidFill>
                  <a:schemeClr val="bg1"/>
                </a:solidFill>
                <a:latin typeface="Calibri" pitchFamily="18"/>
                <a:ea typeface="Microsoft YaHei" pitchFamily="2"/>
                <a:cs typeface="Mangal" pitchFamily="2"/>
              </a:rPr>
              <a:t>&gt; </a:t>
            </a:r>
            <a:br>
              <a:rPr lang="fr-FR" sz="1200" b="1" i="0" u="none" strike="noStrike" kern="1200" spc="0" baseline="0" dirty="0">
                <a:ln>
                  <a:noFill/>
                </a:ln>
                <a:solidFill>
                  <a:schemeClr val="bg1"/>
                </a:solidFill>
                <a:latin typeface="Calibri" pitchFamily="18"/>
                <a:ea typeface="Microsoft YaHei" pitchFamily="2"/>
                <a:cs typeface="Mangal" pitchFamily="2"/>
              </a:rPr>
            </a:br>
            <a:r>
              <a:rPr lang="fr-FR" sz="1200" b="1" i="0" u="none" strike="noStrike" kern="1200" spc="0" baseline="0" dirty="0">
                <a:ln>
                  <a:noFill/>
                </a:ln>
                <a:solidFill>
                  <a:schemeClr val="bg1"/>
                </a:solidFill>
                <a:latin typeface="Calibri" pitchFamily="18"/>
                <a:ea typeface="Microsoft YaHei" pitchFamily="2"/>
                <a:cs typeface="Mangal" pitchFamily="2"/>
              </a:rPr>
              <a:t>        &lt;/destination&gt;</a:t>
            </a:r>
          </a:p>
        </p:txBody>
      </p:sp>
      <p:cxnSp>
        <p:nvCxnSpPr>
          <p:cNvPr id="9" name="Connecteur droit avec flèche 23"/>
          <p:cNvCxnSpPr/>
          <p:nvPr/>
        </p:nvCxnSpPr>
        <p:spPr>
          <a:xfrm>
            <a:off x="251640" y="5661360"/>
            <a:ext cx="791999" cy="0"/>
          </a:xfrm>
          <a:prstGeom prst="straightConnector1">
            <a:avLst/>
          </a:prstGeom>
          <a:noFill/>
          <a:ln w="9360">
            <a:solidFill>
              <a:srgbClr val="4A7EBB"/>
            </a:solidFill>
            <a:prstDash val="solid"/>
            <a:tailEnd type="arrow"/>
          </a:ln>
        </p:spPr>
      </p:cxnSp>
      <p:cxnSp>
        <p:nvCxnSpPr>
          <p:cNvPr id="10" name="Connecteur droit 26"/>
          <p:cNvCxnSpPr/>
          <p:nvPr/>
        </p:nvCxnSpPr>
        <p:spPr>
          <a:xfrm flipH="1" flipV="1">
            <a:off x="215776" y="3419797"/>
            <a:ext cx="35864" cy="2241563"/>
          </a:xfrm>
          <a:prstGeom prst="straightConnector1">
            <a:avLst/>
          </a:prstGeom>
          <a:noFill/>
          <a:ln w="9360">
            <a:solidFill>
              <a:srgbClr val="4A7EBB"/>
            </a:solidFill>
            <a:prstDash val="solid"/>
          </a:ln>
        </p:spPr>
      </p:cxnSp>
      <p:cxnSp>
        <p:nvCxnSpPr>
          <p:cNvPr id="11" name="Connecteur droit avec flèche 29"/>
          <p:cNvCxnSpPr/>
          <p:nvPr/>
        </p:nvCxnSpPr>
        <p:spPr>
          <a:xfrm>
            <a:off x="251640" y="3419797"/>
            <a:ext cx="791999" cy="0"/>
          </a:xfrm>
          <a:prstGeom prst="straightConnector1">
            <a:avLst/>
          </a:prstGeom>
          <a:noFill/>
          <a:ln w="9360">
            <a:solidFill>
              <a:srgbClr val="4A7EBB"/>
            </a:solidFill>
            <a:prstDash val="solid"/>
            <a:tailEnd type="arrow"/>
          </a:ln>
        </p:spPr>
      </p:cxnSp>
      <p:sp>
        <p:nvSpPr>
          <p:cNvPr id="12" name="Titre 1"/>
          <p:cNvSpPr txBox="1">
            <a:spLocks noGrp="1"/>
          </p:cNvSpPr>
          <p:nvPr>
            <p:ph type="title"/>
          </p:nvPr>
        </p:nvSpPr>
        <p:spPr>
          <a:xfrm>
            <a:off x="1" y="0"/>
            <a:ext cx="10080624" cy="88631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smtClean="0"/>
              <a:t>Configuration du </a:t>
            </a:r>
            <a:r>
              <a:rPr lang="fr-FR" dirty="0" err="1" smtClean="0"/>
              <a:t>qsub</a:t>
            </a:r>
            <a:r>
              <a:rPr lang="fr-FR" dirty="0" smtClean="0"/>
              <a:t> par </a:t>
            </a:r>
            <a:r>
              <a:rPr lang="fr-FR" dirty="0" err="1" smtClean="0"/>
              <a:t>tool</a:t>
            </a:r>
            <a:r>
              <a:rPr lang="fr-FR" dirty="0" smtClean="0"/>
              <a:t> </a:t>
            </a:r>
            <a:r>
              <a:rPr lang="fr-FR" dirty="0" err="1" smtClean="0"/>
              <a:t>Galaxy</a:t>
            </a:r>
            <a:endParaRPr lang="fr-FR"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name="Slide50">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rcRect l="86315" t="9359" r="1001" b="54378"/>
          <a:stretch>
            <a:fillRect/>
          </a:stretch>
        </p:blipFill>
        <p:spPr>
          <a:xfrm>
            <a:off x="277200" y="445680"/>
            <a:ext cx="1510560" cy="2698920"/>
          </a:xfrm>
          <a:prstGeom prst="rect">
            <a:avLst/>
          </a:prstGeom>
          <a:noFill/>
          <a:ln>
            <a:noFill/>
          </a:ln>
        </p:spPr>
      </p:pic>
      <p:pic>
        <p:nvPicPr>
          <p:cNvPr id="4" name="Picture 2"/>
          <p:cNvPicPr>
            <a:picLocks noChangeAspect="1"/>
          </p:cNvPicPr>
          <p:nvPr/>
        </p:nvPicPr>
        <p:blipFill>
          <a:blip r:embed="rId3" cstate="print"/>
          <a:srcRect t="9359" r="28990" b="72509"/>
          <a:stretch>
            <a:fillRect/>
          </a:stretch>
        </p:blipFill>
        <p:spPr>
          <a:xfrm>
            <a:off x="1944000" y="1398240"/>
            <a:ext cx="7462079" cy="1190520"/>
          </a:xfrm>
          <a:prstGeom prst="rect">
            <a:avLst/>
          </a:prstGeom>
          <a:noFill/>
          <a:ln>
            <a:noFill/>
          </a:ln>
        </p:spPr>
      </p:pic>
      <p:sp>
        <p:nvSpPr>
          <p:cNvPr id="5" name="Rectangle 5"/>
          <p:cNvSpPr/>
          <p:nvPr/>
        </p:nvSpPr>
        <p:spPr>
          <a:xfrm>
            <a:off x="2261520" y="684000"/>
            <a:ext cx="7462079" cy="408600"/>
          </a:xfrm>
          <a:prstGeom prst="rect">
            <a:avLst/>
          </a:prstGeom>
          <a:noFill/>
          <a:ln>
            <a:noFill/>
            <a:prstDash val="solid"/>
          </a:ln>
        </p:spPr>
        <p:txBody>
          <a:bodyPr vert="horz" wrap="square" lIns="91440" tIns="45720" rIns="91440" bIns="4572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defRPr sz="1980"/>
            </a:pPr>
            <a:r>
              <a:rPr lang="fr-FR" sz="1800" b="0" i="0" u="none" strike="noStrike" kern="0" spc="0" baseline="0">
                <a:ln>
                  <a:noFill/>
                </a:ln>
                <a:solidFill>
                  <a:srgbClr val="000000"/>
                </a:solidFill>
                <a:latin typeface="Calibri" pitchFamily="18"/>
                <a:ea typeface="Microsoft YaHei" pitchFamily="2"/>
                <a:cs typeface="Mangal" pitchFamily="2"/>
                <a:hlinkClick r:id="rId4"/>
              </a:rPr>
              <a:t>https://forge-dga.jouy.inra.fr/svn/svn_galaxy_sigenae</a:t>
            </a:r>
          </a:p>
        </p:txBody>
      </p:sp>
      <p:pic>
        <p:nvPicPr>
          <p:cNvPr id="6" name="Picture 2"/>
          <p:cNvPicPr>
            <a:picLocks noChangeAspect="1"/>
          </p:cNvPicPr>
          <p:nvPr/>
        </p:nvPicPr>
        <p:blipFill>
          <a:blip r:embed="rId5" cstate="print"/>
          <a:srcRect t="20161" r="46900" b="43843"/>
          <a:stretch>
            <a:fillRect/>
          </a:stretch>
        </p:blipFill>
        <p:spPr>
          <a:xfrm>
            <a:off x="515520" y="3224160"/>
            <a:ext cx="8612640" cy="3648959"/>
          </a:xfrm>
          <a:prstGeom prst="rect">
            <a:avLst/>
          </a:prstGeom>
          <a:noFill/>
          <a:ln>
            <a:noFill/>
          </a:ln>
        </p:spPr>
      </p:pic>
      <p:sp>
        <p:nvSpPr>
          <p:cNvPr id="7" name="Titre 1"/>
          <p:cNvSpPr txBox="1">
            <a:spLocks/>
          </p:cNvSpPr>
          <p:nvPr/>
        </p:nvSpPr>
        <p:spPr>
          <a:xfrm>
            <a:off x="1" y="0"/>
            <a:ext cx="10080624" cy="886319"/>
          </a:xfrm>
          <a:prstGeom prst="rect">
            <a:avLst/>
          </a:prstGeo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defTabSz="914400" rtl="0" eaLnBrk="1" fontAlgn="auto" latinLnBrk="0" hangingPunct="0">
              <a:lnSpc>
                <a:spcPct val="100000"/>
              </a:lnSpc>
              <a:spcBef>
                <a:spcPts val="0"/>
              </a:spcBef>
              <a:spcAft>
                <a:spcPts val="0"/>
              </a:spcAft>
              <a:buClr>
                <a:srgbClr val="000000"/>
              </a:buClr>
              <a:buSzPct val="45000"/>
              <a:buFont typeface="StarSymbol"/>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kumimoji="0" lang="fr-FR" sz="3400" b="0" i="0" u="none" strike="noStrike" kern="0" cap="none" spc="0" normalizeH="0" baseline="0" noProof="0" dirty="0" smtClean="0">
                <a:ln>
                  <a:noFill/>
                </a:ln>
                <a:solidFill>
                  <a:srgbClr val="FFFFFF"/>
                </a:solidFill>
                <a:effectLst>
                  <a:outerShdw dist="17961" dir="2700000">
                    <a:scrgbClr r="0" g="0" b="0"/>
                  </a:outerShdw>
                </a:effectLst>
                <a:uLnTx/>
                <a:uFillTx/>
                <a:latin typeface="Arial" pitchFamily="18"/>
                <a:ea typeface="msmincho" pitchFamily="2"/>
                <a:cs typeface="msmincho" pitchFamily="2"/>
              </a:rPr>
              <a:t>SVN</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name="Slide51">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srcRect t="10164" r="86539" b="41805"/>
          <a:stretch>
            <a:fillRect/>
          </a:stretch>
        </p:blipFill>
        <p:spPr>
          <a:xfrm>
            <a:off x="198000" y="1023480"/>
            <a:ext cx="2619720" cy="5845680"/>
          </a:xfrm>
          <a:prstGeom prst="rect">
            <a:avLst/>
          </a:prstGeom>
          <a:noFill/>
          <a:ln>
            <a:noFill/>
          </a:ln>
        </p:spPr>
      </p:pic>
      <p:pic>
        <p:nvPicPr>
          <p:cNvPr id="3" name="Picture 3"/>
          <p:cNvPicPr>
            <a:picLocks noChangeAspect="1"/>
          </p:cNvPicPr>
          <p:nvPr/>
        </p:nvPicPr>
        <p:blipFill>
          <a:blip r:embed="rId3" cstate="print"/>
          <a:srcRect t="7912" r="31307" b="89449"/>
          <a:stretch>
            <a:fillRect/>
          </a:stretch>
        </p:blipFill>
        <p:spPr>
          <a:xfrm>
            <a:off x="157320" y="762839"/>
            <a:ext cx="9923040" cy="237960"/>
          </a:xfrm>
          <a:prstGeom prst="rect">
            <a:avLst/>
          </a:prstGeom>
          <a:noFill/>
          <a:ln>
            <a:noFill/>
          </a:ln>
        </p:spPr>
      </p:pic>
      <p:sp>
        <p:nvSpPr>
          <p:cNvPr id="4" name="Ellipse 8"/>
          <p:cNvSpPr/>
          <p:nvPr/>
        </p:nvSpPr>
        <p:spPr>
          <a:xfrm>
            <a:off x="7738920" y="605520"/>
            <a:ext cx="556200" cy="475560"/>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noFill/>
          <a:ln w="25560">
            <a:solidFill>
              <a:srgbClr val="FF0000"/>
            </a:solidFill>
            <a:prstDash val="solid"/>
            <a:roun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5" name="Rectangle 9"/>
          <p:cNvSpPr/>
          <p:nvPr/>
        </p:nvSpPr>
        <p:spPr>
          <a:xfrm>
            <a:off x="2896200" y="971525"/>
            <a:ext cx="7065720" cy="4811574"/>
          </a:xfrm>
          <a:prstGeom prst="rect">
            <a:avLst/>
          </a:prstGeom>
          <a:noFill/>
          <a:ln>
            <a:noFill/>
            <a:prstDash val="solid"/>
          </a:ln>
        </p:spPr>
        <p:txBody>
          <a:bodyPr vert="horz" wrap="square" lIns="91440" tIns="45720" rIns="91440" bIns="4572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defRPr sz="1980"/>
            </a:pPr>
            <a:r>
              <a:rPr lang="en-US" sz="2000" b="1" i="0" u="none" strike="noStrike" kern="1200" spc="0" baseline="0" dirty="0">
                <a:ln>
                  <a:noFill/>
                </a:ln>
                <a:solidFill>
                  <a:schemeClr val="bg1"/>
                </a:solidFill>
                <a:latin typeface="Arial" pitchFamily="34"/>
                <a:ea typeface="Microsoft YaHei" pitchFamily="34"/>
                <a:cs typeface="Lohit Devanagari" pitchFamily="2"/>
              </a:rPr>
              <a:t>Users</a:t>
            </a:r>
          </a:p>
          <a:p>
            <a:pPr marL="743040" marR="0" lvl="1" indent="-285840" algn="l" rtl="0" hangingPunct="1">
              <a:lnSpc>
                <a:spcPct val="100000"/>
              </a:lnSpc>
              <a:spcBef>
                <a:spcPts val="0"/>
              </a:spcBef>
              <a:spcAft>
                <a:spcPts val="0"/>
              </a:spcAft>
              <a:buNone/>
              <a:tabLst/>
              <a:defRPr sz="1980"/>
            </a:pPr>
            <a:r>
              <a:rPr lang="en-US" sz="2000" b="1" i="0" u="none" strike="noStrike" kern="1200" spc="0" baseline="0" dirty="0">
                <a:ln>
                  <a:noFill/>
                </a:ln>
                <a:solidFill>
                  <a:schemeClr val="bg1"/>
                </a:solidFill>
                <a:latin typeface="Arial" pitchFamily="34"/>
                <a:ea typeface="Microsoft YaHei" pitchFamily="34"/>
                <a:cs typeface="Lohit Devanagari" pitchFamily="2"/>
              </a:rPr>
              <a:t>Manage users</a:t>
            </a:r>
          </a:p>
          <a:p>
            <a:pPr marL="743040" marR="0" lvl="1" indent="-285840" algn="l" rtl="0" hangingPunct="1">
              <a:lnSpc>
                <a:spcPct val="100000"/>
              </a:lnSpc>
              <a:spcBef>
                <a:spcPts val="0"/>
              </a:spcBef>
              <a:spcAft>
                <a:spcPts val="0"/>
              </a:spcAft>
              <a:buNone/>
              <a:tabLst/>
              <a:defRPr sz="1980"/>
            </a:pPr>
            <a:r>
              <a:rPr lang="en-US" sz="2000" b="0" i="0" u="none" strike="noStrike" kern="1200" spc="0" baseline="0" dirty="0">
                <a:ln>
                  <a:noFill/>
                </a:ln>
                <a:solidFill>
                  <a:schemeClr val="bg1"/>
                </a:solidFill>
                <a:latin typeface="Arial" pitchFamily="34"/>
                <a:ea typeface="Microsoft YaHei" pitchFamily="34"/>
                <a:cs typeface="Lohit Devanagari" pitchFamily="2"/>
              </a:rPr>
              <a:t>		– </a:t>
            </a:r>
            <a:r>
              <a:rPr lang="en-US" sz="2000" b="0" i="0" u="none" strike="noStrike" kern="1200" spc="0" baseline="0" dirty="0" err="1">
                <a:ln>
                  <a:noFill/>
                </a:ln>
                <a:solidFill>
                  <a:schemeClr val="bg1"/>
                </a:solidFill>
                <a:latin typeface="Arial" pitchFamily="34"/>
                <a:ea typeface="Microsoft YaHei" pitchFamily="34"/>
                <a:cs typeface="Lohit Devanagari" pitchFamily="2"/>
              </a:rPr>
              <a:t>Liste</a:t>
            </a:r>
            <a:r>
              <a:rPr lang="en-US" sz="2000" b="0" i="0" u="none" strike="noStrike" kern="1200" spc="0" baseline="0" dirty="0">
                <a:ln>
                  <a:noFill/>
                </a:ln>
                <a:solidFill>
                  <a:schemeClr val="bg1"/>
                </a:solidFill>
                <a:latin typeface="Arial" pitchFamily="34"/>
                <a:ea typeface="Microsoft YaHei" pitchFamily="34"/>
                <a:cs typeface="Lohit Devanagari" pitchFamily="2"/>
              </a:rPr>
              <a:t> des </a:t>
            </a:r>
            <a:r>
              <a:rPr lang="en-US" sz="2000" b="0" i="0" u="none" strike="noStrike" kern="1200" spc="0" baseline="0" dirty="0" err="1">
                <a:ln>
                  <a:noFill/>
                </a:ln>
                <a:solidFill>
                  <a:schemeClr val="bg1"/>
                </a:solidFill>
                <a:latin typeface="Arial" pitchFamily="34"/>
                <a:ea typeface="Microsoft YaHei" pitchFamily="34"/>
                <a:cs typeface="Lohit Devanagari" pitchFamily="2"/>
              </a:rPr>
              <a:t>utilisateurs</a:t>
            </a:r>
            <a:endParaRPr lang="en-US" sz="2000" b="0" i="0" u="none" strike="noStrike" kern="1200" spc="0" baseline="0" dirty="0">
              <a:ln>
                <a:noFill/>
              </a:ln>
              <a:solidFill>
                <a:schemeClr val="bg1"/>
              </a:solidFill>
              <a:latin typeface="Arial" pitchFamily="34"/>
              <a:ea typeface="Microsoft YaHei" pitchFamily="34"/>
              <a:cs typeface="Lohit Devanagari" pitchFamily="2"/>
            </a:endParaRPr>
          </a:p>
          <a:p>
            <a:pPr marL="743040" marR="0" lvl="1" indent="-285840" algn="l" rtl="0" hangingPunct="1">
              <a:lnSpc>
                <a:spcPct val="100000"/>
              </a:lnSpc>
              <a:spcBef>
                <a:spcPts val="0"/>
              </a:spcBef>
              <a:spcAft>
                <a:spcPts val="0"/>
              </a:spcAft>
              <a:buNone/>
              <a:tabLst/>
              <a:defRPr sz="1980"/>
            </a:pPr>
            <a:r>
              <a:rPr lang="en-US" sz="2000" b="1" i="0" u="none" strike="noStrike" kern="1200" spc="0" baseline="0" dirty="0">
                <a:ln>
                  <a:noFill/>
                </a:ln>
                <a:solidFill>
                  <a:schemeClr val="bg1"/>
                </a:solidFill>
                <a:latin typeface="Arial" pitchFamily="34"/>
                <a:ea typeface="Microsoft YaHei" pitchFamily="34"/>
                <a:cs typeface="Lohit Devanagari" pitchFamily="2"/>
              </a:rPr>
              <a:t>Manage groups</a:t>
            </a:r>
          </a:p>
          <a:p>
            <a:pPr marL="743040" marR="0" lvl="1" indent="-285840" algn="l" rtl="0" hangingPunct="1">
              <a:lnSpc>
                <a:spcPct val="100000"/>
              </a:lnSpc>
              <a:spcBef>
                <a:spcPts val="0"/>
              </a:spcBef>
              <a:spcAft>
                <a:spcPts val="0"/>
              </a:spcAft>
              <a:buNone/>
              <a:tabLst/>
              <a:defRPr sz="1980"/>
            </a:pPr>
            <a:r>
              <a:rPr lang="en-US" sz="2000" b="0" i="0" u="none" strike="noStrike" kern="1200" spc="0" baseline="0" dirty="0">
                <a:ln>
                  <a:noFill/>
                </a:ln>
                <a:solidFill>
                  <a:schemeClr val="bg1"/>
                </a:solidFill>
                <a:latin typeface="Arial" pitchFamily="34"/>
                <a:ea typeface="Microsoft YaHei" pitchFamily="34"/>
                <a:cs typeface="Lohit Devanagari" pitchFamily="2"/>
              </a:rPr>
              <a:t>		– </a:t>
            </a:r>
            <a:r>
              <a:rPr lang="en-US" sz="2000" b="0" i="0" u="none" strike="noStrike" kern="1200" spc="0" baseline="0" dirty="0" err="1">
                <a:ln>
                  <a:noFill/>
                </a:ln>
                <a:solidFill>
                  <a:schemeClr val="bg1"/>
                </a:solidFill>
                <a:latin typeface="Arial" pitchFamily="34"/>
                <a:ea typeface="Microsoft YaHei" pitchFamily="34"/>
                <a:cs typeface="Lohit Devanagari" pitchFamily="2"/>
              </a:rPr>
              <a:t>Associer</a:t>
            </a:r>
            <a:r>
              <a:rPr lang="en-US" sz="2000" b="0" i="0" u="none" strike="noStrike" kern="1200" spc="0" baseline="0" dirty="0">
                <a:ln>
                  <a:noFill/>
                </a:ln>
                <a:solidFill>
                  <a:schemeClr val="bg1"/>
                </a:solidFill>
                <a:latin typeface="Arial" pitchFamily="34"/>
                <a:ea typeface="Microsoft YaHei" pitchFamily="34"/>
                <a:cs typeface="Lohit Devanagari" pitchFamily="2"/>
              </a:rPr>
              <a:t> un </a:t>
            </a:r>
            <a:r>
              <a:rPr lang="en-US" sz="2000" b="0" i="0" u="none" strike="noStrike" kern="1200" spc="0" baseline="0" dirty="0" err="1">
                <a:ln>
                  <a:noFill/>
                </a:ln>
                <a:solidFill>
                  <a:schemeClr val="bg1"/>
                </a:solidFill>
                <a:latin typeface="Arial" pitchFamily="34"/>
                <a:ea typeface="Microsoft YaHei" pitchFamily="34"/>
                <a:cs typeface="Lohit Devanagari" pitchFamily="2"/>
              </a:rPr>
              <a:t>utilisateur</a:t>
            </a:r>
            <a:r>
              <a:rPr lang="en-US" sz="2000" b="0" i="0" u="none" strike="noStrike" kern="1200" spc="0" baseline="0" dirty="0">
                <a:ln>
                  <a:noFill/>
                </a:ln>
                <a:solidFill>
                  <a:schemeClr val="bg1"/>
                </a:solidFill>
                <a:latin typeface="Arial" pitchFamily="34"/>
                <a:ea typeface="Microsoft YaHei" pitchFamily="34"/>
                <a:cs typeface="Lohit Devanagari" pitchFamily="2"/>
              </a:rPr>
              <a:t> à un </a:t>
            </a:r>
            <a:r>
              <a:rPr lang="en-US" sz="2000" b="0" i="0" u="none" strike="noStrike" kern="1200" spc="0" baseline="0" dirty="0" err="1">
                <a:ln>
                  <a:noFill/>
                </a:ln>
                <a:solidFill>
                  <a:schemeClr val="bg1"/>
                </a:solidFill>
                <a:latin typeface="Arial" pitchFamily="34"/>
                <a:ea typeface="Microsoft YaHei" pitchFamily="34"/>
                <a:cs typeface="Lohit Devanagari" pitchFamily="2"/>
              </a:rPr>
              <a:t>groupe</a:t>
            </a:r>
            <a:endParaRPr lang="en-US" sz="2000" b="0" i="0" u="none" strike="noStrike" kern="1200" spc="0" baseline="0" dirty="0">
              <a:ln>
                <a:noFill/>
              </a:ln>
              <a:solidFill>
                <a:schemeClr val="bg1"/>
              </a:solidFill>
              <a:latin typeface="Arial" pitchFamily="34"/>
              <a:ea typeface="Microsoft YaHei" pitchFamily="34"/>
              <a:cs typeface="Lohit Devanagari" pitchFamily="2"/>
            </a:endParaRPr>
          </a:p>
          <a:p>
            <a:pPr marL="743040" marR="0" lvl="1" indent="-285840" algn="l" rtl="0" hangingPunct="1">
              <a:lnSpc>
                <a:spcPct val="100000"/>
              </a:lnSpc>
              <a:spcBef>
                <a:spcPts val="0"/>
              </a:spcBef>
              <a:spcAft>
                <a:spcPts val="0"/>
              </a:spcAft>
              <a:buNone/>
              <a:tabLst/>
              <a:defRPr sz="1980"/>
            </a:pPr>
            <a:r>
              <a:rPr lang="en-US" sz="2000" b="1" i="0" u="none" strike="noStrike" kern="1200" spc="0" baseline="0" dirty="0">
                <a:ln>
                  <a:noFill/>
                </a:ln>
                <a:solidFill>
                  <a:schemeClr val="bg1"/>
                </a:solidFill>
                <a:latin typeface="Arial" pitchFamily="34"/>
                <a:ea typeface="Microsoft YaHei" pitchFamily="34"/>
                <a:cs typeface="Lohit Devanagari" pitchFamily="2"/>
              </a:rPr>
              <a:t>Manage roles</a:t>
            </a:r>
          </a:p>
          <a:p>
            <a:pPr marL="743040" marR="0" lvl="1" indent="-285840" algn="l" rtl="0" hangingPunct="1">
              <a:lnSpc>
                <a:spcPct val="100000"/>
              </a:lnSpc>
              <a:spcBef>
                <a:spcPts val="0"/>
              </a:spcBef>
              <a:spcAft>
                <a:spcPts val="0"/>
              </a:spcAft>
              <a:buNone/>
              <a:tabLst/>
              <a:defRPr sz="1980"/>
            </a:pPr>
            <a:r>
              <a:rPr lang="en-US" sz="2000" b="0" i="0" u="none" strike="noStrike" kern="1200" spc="0" baseline="0" dirty="0">
                <a:ln>
                  <a:noFill/>
                </a:ln>
                <a:solidFill>
                  <a:schemeClr val="bg1"/>
                </a:solidFill>
                <a:latin typeface="Arial" pitchFamily="34"/>
                <a:ea typeface="Microsoft YaHei" pitchFamily="34"/>
                <a:cs typeface="Lohit Devanagari" pitchFamily="2"/>
              </a:rPr>
              <a:t>		– </a:t>
            </a:r>
            <a:r>
              <a:rPr lang="en-US" sz="2000" b="0" i="0" u="none" strike="noStrike" kern="1200" spc="0" baseline="0" dirty="0" err="1">
                <a:ln>
                  <a:noFill/>
                </a:ln>
                <a:solidFill>
                  <a:schemeClr val="bg1"/>
                </a:solidFill>
                <a:latin typeface="Arial" pitchFamily="34"/>
                <a:ea typeface="Microsoft YaHei" pitchFamily="34"/>
                <a:cs typeface="Lohit Devanagari" pitchFamily="2"/>
              </a:rPr>
              <a:t>Associer</a:t>
            </a:r>
            <a:r>
              <a:rPr lang="en-US" sz="2000" b="0" i="0" u="none" strike="noStrike" kern="1200" spc="0" baseline="0" dirty="0">
                <a:ln>
                  <a:noFill/>
                </a:ln>
                <a:solidFill>
                  <a:schemeClr val="bg1"/>
                </a:solidFill>
                <a:latin typeface="Arial" pitchFamily="34"/>
                <a:ea typeface="Microsoft YaHei" pitchFamily="34"/>
                <a:cs typeface="Lohit Devanagari" pitchFamily="2"/>
              </a:rPr>
              <a:t> un </a:t>
            </a:r>
            <a:r>
              <a:rPr lang="en-US" sz="2000" b="0" i="0" u="none" strike="noStrike" kern="1200" spc="0" baseline="0" dirty="0" err="1">
                <a:ln>
                  <a:noFill/>
                </a:ln>
                <a:solidFill>
                  <a:schemeClr val="bg1"/>
                </a:solidFill>
                <a:latin typeface="Arial" pitchFamily="34"/>
                <a:ea typeface="Microsoft YaHei" pitchFamily="34"/>
                <a:cs typeface="Lohit Devanagari" pitchFamily="2"/>
              </a:rPr>
              <a:t>utilisateur</a:t>
            </a:r>
            <a:r>
              <a:rPr lang="en-US" sz="2000" b="0" i="0" u="none" strike="noStrike" kern="1200" spc="0" baseline="0" dirty="0">
                <a:ln>
                  <a:noFill/>
                </a:ln>
                <a:solidFill>
                  <a:schemeClr val="bg1"/>
                </a:solidFill>
                <a:latin typeface="Arial" pitchFamily="34"/>
                <a:ea typeface="Microsoft YaHei" pitchFamily="34"/>
                <a:cs typeface="Lohit Devanagari" pitchFamily="2"/>
              </a:rPr>
              <a:t> à un </a:t>
            </a:r>
            <a:r>
              <a:rPr lang="en-US" sz="2000" b="0" i="0" u="none" strike="noStrike" kern="1200" spc="0" baseline="0" dirty="0" err="1">
                <a:ln>
                  <a:noFill/>
                </a:ln>
                <a:solidFill>
                  <a:schemeClr val="bg1"/>
                </a:solidFill>
                <a:latin typeface="Arial" pitchFamily="34"/>
                <a:ea typeface="Microsoft YaHei" pitchFamily="34"/>
                <a:cs typeface="Lohit Devanagari" pitchFamily="2"/>
              </a:rPr>
              <a:t>rôle</a:t>
            </a:r>
            <a:endParaRPr lang="en-US" sz="2000" b="0" i="0" u="none" strike="noStrike" kern="1200" spc="0" baseline="0" dirty="0">
              <a:ln>
                <a:noFill/>
              </a:ln>
              <a:solidFill>
                <a:schemeClr val="bg1"/>
              </a:solidFill>
              <a:latin typeface="Arial" pitchFamily="34"/>
              <a:ea typeface="Microsoft YaHei" pitchFamily="34"/>
              <a:cs typeface="Lohit Devanagari" pitchFamily="2"/>
            </a:endParaRPr>
          </a:p>
          <a:p>
            <a:pPr marL="0" marR="0" lvl="0" indent="0" algn="l" rtl="0" hangingPunct="1">
              <a:lnSpc>
                <a:spcPct val="100000"/>
              </a:lnSpc>
              <a:spcBef>
                <a:spcPts val="0"/>
              </a:spcBef>
              <a:spcAft>
                <a:spcPts val="0"/>
              </a:spcAft>
              <a:buNone/>
              <a:tabLst/>
              <a:defRPr sz="1980"/>
            </a:pPr>
            <a:endParaRPr lang="en-US" sz="2000" b="1" i="0" u="none" strike="noStrike" kern="1200" spc="0" baseline="0" dirty="0">
              <a:ln>
                <a:noFill/>
              </a:ln>
              <a:solidFill>
                <a:schemeClr val="bg1"/>
              </a:solidFill>
              <a:latin typeface="Arial" pitchFamily="34"/>
              <a:ea typeface="Microsoft YaHei" pitchFamily="34"/>
              <a:cs typeface="Lohit Devanagari" pitchFamily="2"/>
            </a:endParaRPr>
          </a:p>
          <a:p>
            <a:pPr marL="0" marR="0" lvl="0" indent="0" algn="l" rtl="0" hangingPunct="1">
              <a:lnSpc>
                <a:spcPct val="100000"/>
              </a:lnSpc>
              <a:spcBef>
                <a:spcPts val="0"/>
              </a:spcBef>
              <a:spcAft>
                <a:spcPts val="0"/>
              </a:spcAft>
              <a:buNone/>
              <a:tabLst/>
              <a:defRPr sz="1980"/>
            </a:pPr>
            <a:endParaRPr lang="en-US" sz="2000" b="1" i="0" u="none" strike="noStrike" kern="1200" spc="0" baseline="0" dirty="0" smtClean="0">
              <a:ln>
                <a:noFill/>
              </a:ln>
              <a:solidFill>
                <a:schemeClr val="bg1"/>
              </a:solidFill>
              <a:latin typeface="Arial" pitchFamily="34"/>
              <a:ea typeface="Microsoft YaHei" pitchFamily="34"/>
              <a:cs typeface="Lohit Devanagari" pitchFamily="2"/>
            </a:endParaRPr>
          </a:p>
          <a:p>
            <a:pPr marL="0" marR="0" lvl="0" indent="0" algn="l" rtl="0" hangingPunct="1">
              <a:lnSpc>
                <a:spcPct val="100000"/>
              </a:lnSpc>
              <a:spcBef>
                <a:spcPts val="0"/>
              </a:spcBef>
              <a:spcAft>
                <a:spcPts val="0"/>
              </a:spcAft>
              <a:buNone/>
              <a:tabLst/>
              <a:defRPr sz="1980"/>
            </a:pPr>
            <a:r>
              <a:rPr lang="en-US" sz="2000" b="1" i="0" u="none" strike="noStrike" kern="1200" spc="0" baseline="0" dirty="0" smtClean="0">
                <a:ln>
                  <a:noFill/>
                </a:ln>
                <a:solidFill>
                  <a:schemeClr val="bg1"/>
                </a:solidFill>
                <a:latin typeface="Arial" pitchFamily="34"/>
                <a:ea typeface="Microsoft YaHei" pitchFamily="34"/>
                <a:cs typeface="Lohit Devanagari" pitchFamily="2"/>
              </a:rPr>
              <a:t>Server</a:t>
            </a:r>
            <a:endParaRPr lang="en-US" sz="2000" b="1" i="0" u="none" strike="noStrike" kern="1200" spc="0" baseline="0" dirty="0">
              <a:ln>
                <a:noFill/>
              </a:ln>
              <a:solidFill>
                <a:schemeClr val="bg1"/>
              </a:solidFill>
              <a:latin typeface="Arial" pitchFamily="34"/>
              <a:ea typeface="Microsoft YaHei" pitchFamily="34"/>
              <a:cs typeface="Lohit Devanagari" pitchFamily="2"/>
            </a:endParaRPr>
          </a:p>
          <a:p>
            <a:pPr marL="743040" marR="0" lvl="1" indent="-285840" algn="l" rtl="0" hangingPunct="1">
              <a:lnSpc>
                <a:spcPct val="100000"/>
              </a:lnSpc>
              <a:spcBef>
                <a:spcPts val="0"/>
              </a:spcBef>
              <a:spcAft>
                <a:spcPts val="0"/>
              </a:spcAft>
              <a:buNone/>
              <a:tabLst/>
              <a:defRPr sz="1980"/>
            </a:pPr>
            <a:r>
              <a:rPr lang="en-US" sz="2000" b="1" i="0" u="none" strike="noStrike" kern="1200" spc="0" baseline="0" dirty="0">
                <a:ln>
                  <a:noFill/>
                </a:ln>
                <a:solidFill>
                  <a:schemeClr val="bg1"/>
                </a:solidFill>
                <a:latin typeface="Arial" pitchFamily="34"/>
                <a:ea typeface="Microsoft YaHei" pitchFamily="34"/>
                <a:cs typeface="Lohit Devanagari" pitchFamily="2"/>
              </a:rPr>
              <a:t>Reload a tool's configuration</a:t>
            </a:r>
          </a:p>
          <a:p>
            <a:pPr marL="743040" marR="0" lvl="1" indent="-285840" algn="l" rtl="0" hangingPunct="1">
              <a:lnSpc>
                <a:spcPct val="100000"/>
              </a:lnSpc>
              <a:spcBef>
                <a:spcPts val="0"/>
              </a:spcBef>
              <a:spcAft>
                <a:spcPts val="0"/>
              </a:spcAft>
              <a:buNone/>
              <a:tabLst/>
              <a:defRPr sz="1980"/>
            </a:pPr>
            <a:r>
              <a:rPr lang="en-US" sz="2000" b="0" i="0" u="none" strike="noStrike" kern="1200" spc="0" baseline="0" dirty="0">
                <a:ln>
                  <a:noFill/>
                </a:ln>
                <a:solidFill>
                  <a:schemeClr val="bg1"/>
                </a:solidFill>
                <a:latin typeface="Arial" pitchFamily="34"/>
                <a:ea typeface="Microsoft YaHei" pitchFamily="34"/>
                <a:cs typeface="Lohit Devanagari" pitchFamily="2"/>
              </a:rPr>
              <a:t>		– Pour </a:t>
            </a:r>
            <a:r>
              <a:rPr lang="en-US" sz="2000" b="0" i="0" u="none" strike="noStrike" kern="1200" spc="0" baseline="0" dirty="0" err="1">
                <a:ln>
                  <a:noFill/>
                </a:ln>
                <a:solidFill>
                  <a:schemeClr val="bg1"/>
                </a:solidFill>
                <a:latin typeface="Arial" pitchFamily="34"/>
                <a:ea typeface="Microsoft YaHei" pitchFamily="34"/>
                <a:cs typeface="Lohit Devanagari" pitchFamily="2"/>
              </a:rPr>
              <a:t>rechargé</a:t>
            </a:r>
            <a:r>
              <a:rPr lang="en-US" sz="2000" b="0" i="0" u="none" strike="noStrike" kern="1200" spc="0" baseline="0" dirty="0">
                <a:ln>
                  <a:noFill/>
                </a:ln>
                <a:solidFill>
                  <a:schemeClr val="bg1"/>
                </a:solidFill>
                <a:latin typeface="Arial" pitchFamily="34"/>
                <a:ea typeface="Microsoft YaHei" pitchFamily="34"/>
                <a:cs typeface="Lohit Devanagari" pitchFamily="2"/>
              </a:rPr>
              <a:t> un </a:t>
            </a:r>
            <a:r>
              <a:rPr lang="en-US" sz="2000" b="0" i="0" u="none" strike="noStrike" kern="1200" spc="0" baseline="0" dirty="0" err="1">
                <a:ln>
                  <a:noFill/>
                </a:ln>
                <a:solidFill>
                  <a:schemeClr val="bg1"/>
                </a:solidFill>
                <a:latin typeface="Arial" pitchFamily="34"/>
                <a:ea typeface="Microsoft YaHei" pitchFamily="34"/>
                <a:cs typeface="Lohit Devanagari" pitchFamily="2"/>
              </a:rPr>
              <a:t>outil</a:t>
            </a:r>
            <a:r>
              <a:rPr lang="en-US" sz="2000" b="0" i="0" u="none" strike="noStrike" kern="1200" spc="0" baseline="0" dirty="0">
                <a:ln>
                  <a:noFill/>
                </a:ln>
                <a:solidFill>
                  <a:schemeClr val="bg1"/>
                </a:solidFill>
                <a:latin typeface="Arial" pitchFamily="34"/>
                <a:ea typeface="Microsoft YaHei" pitchFamily="34"/>
                <a:cs typeface="Lohit Devanagari" pitchFamily="2"/>
              </a:rPr>
              <a:t> qui a </a:t>
            </a:r>
            <a:r>
              <a:rPr lang="en-US" sz="2000" b="0" i="0" u="none" strike="noStrike" kern="1200" spc="0" baseline="0" dirty="0" err="1">
                <a:ln>
                  <a:noFill/>
                </a:ln>
                <a:solidFill>
                  <a:schemeClr val="bg1"/>
                </a:solidFill>
                <a:latin typeface="Arial" pitchFamily="34"/>
                <a:ea typeface="Microsoft YaHei" pitchFamily="34"/>
                <a:cs typeface="Lohit Devanagari" pitchFamily="2"/>
              </a:rPr>
              <a:t>été</a:t>
            </a:r>
            <a:r>
              <a:rPr lang="en-US" sz="2000" b="0" i="0" u="none" strike="noStrike" kern="1200" spc="0" baseline="0" dirty="0">
                <a:ln>
                  <a:noFill/>
                </a:ln>
                <a:solidFill>
                  <a:schemeClr val="bg1"/>
                </a:solidFill>
                <a:latin typeface="Arial" pitchFamily="34"/>
                <a:ea typeface="Microsoft YaHei" pitchFamily="34"/>
                <a:cs typeface="Lohit Devanagari" pitchFamily="2"/>
              </a:rPr>
              <a:t> </a:t>
            </a:r>
            <a:r>
              <a:rPr lang="en-US" sz="2000" b="0" i="0" u="none" strike="noStrike" kern="1200" spc="0" baseline="0" dirty="0" err="1">
                <a:ln>
                  <a:noFill/>
                </a:ln>
                <a:solidFill>
                  <a:schemeClr val="bg1"/>
                </a:solidFill>
                <a:latin typeface="Arial" pitchFamily="34"/>
                <a:ea typeface="Microsoft YaHei" pitchFamily="34"/>
                <a:cs typeface="Lohit Devanagari" pitchFamily="2"/>
              </a:rPr>
              <a:t>commenté</a:t>
            </a:r>
            <a:r>
              <a:rPr lang="en-US" sz="2000" b="0" i="0" u="none" strike="noStrike" kern="1200" spc="0" baseline="0" dirty="0">
                <a:ln>
                  <a:noFill/>
                </a:ln>
                <a:solidFill>
                  <a:schemeClr val="bg1"/>
                </a:solidFill>
                <a:latin typeface="Arial" pitchFamily="34"/>
                <a:ea typeface="Microsoft YaHei" pitchFamily="34"/>
                <a:cs typeface="Lohit Devanagari" pitchFamily="2"/>
              </a:rPr>
              <a:t> </a:t>
            </a:r>
            <a:r>
              <a:rPr lang="en-US" sz="2000" b="0" i="0" u="none" strike="noStrike" kern="1200" spc="0" baseline="0" dirty="0" err="1">
                <a:ln>
                  <a:noFill/>
                </a:ln>
                <a:solidFill>
                  <a:schemeClr val="bg1"/>
                </a:solidFill>
                <a:latin typeface="Arial" pitchFamily="34"/>
                <a:ea typeface="Microsoft YaHei" pitchFamily="34"/>
                <a:cs typeface="Lohit Devanagari" pitchFamily="2"/>
              </a:rPr>
              <a:t>dans</a:t>
            </a:r>
            <a:r>
              <a:rPr lang="en-US" sz="2000" b="0" i="0" u="none" strike="noStrike" kern="1200" spc="0" baseline="0" dirty="0">
                <a:ln>
                  <a:noFill/>
                </a:ln>
                <a:solidFill>
                  <a:schemeClr val="bg1"/>
                </a:solidFill>
                <a:latin typeface="Arial" pitchFamily="34"/>
                <a:ea typeface="Microsoft YaHei" pitchFamily="34"/>
                <a:cs typeface="Lohit Devanagari" pitchFamily="2"/>
              </a:rPr>
              <a:t> le tool_conf.xml (</a:t>
            </a:r>
            <a:r>
              <a:rPr lang="en-US" sz="2000" b="0" i="0" u="none" strike="noStrike" kern="1200" spc="0" baseline="0" dirty="0" err="1">
                <a:ln>
                  <a:noFill/>
                </a:ln>
                <a:solidFill>
                  <a:schemeClr val="bg1"/>
                </a:solidFill>
                <a:latin typeface="Arial" pitchFamily="34"/>
                <a:ea typeface="Microsoft YaHei" pitchFamily="34"/>
                <a:cs typeface="Lohit Devanagari" pitchFamily="2"/>
              </a:rPr>
              <a:t>préférer</a:t>
            </a:r>
            <a:r>
              <a:rPr lang="en-US" sz="2000" b="0" i="0" u="none" strike="noStrike" kern="1200" spc="0" baseline="0" dirty="0">
                <a:ln>
                  <a:noFill/>
                </a:ln>
                <a:solidFill>
                  <a:schemeClr val="bg1"/>
                </a:solidFill>
                <a:latin typeface="Arial" pitchFamily="34"/>
                <a:ea typeface="Microsoft YaHei" pitchFamily="34"/>
                <a:cs typeface="Lohit Devanagari" pitchFamily="2"/>
              </a:rPr>
              <a:t> le terminal)</a:t>
            </a:r>
          </a:p>
          <a:p>
            <a:pPr marL="743040" marR="0" lvl="1" indent="-285840" algn="l" rtl="0" hangingPunct="1">
              <a:lnSpc>
                <a:spcPct val="100000"/>
              </a:lnSpc>
              <a:spcBef>
                <a:spcPts val="0"/>
              </a:spcBef>
              <a:spcAft>
                <a:spcPts val="0"/>
              </a:spcAft>
              <a:buNone/>
              <a:tabLst/>
              <a:defRPr sz="1980"/>
            </a:pPr>
            <a:endParaRPr lang="en-US" sz="2000" b="0" i="0" u="none" strike="noStrike" kern="1200" spc="0" baseline="0" dirty="0">
              <a:ln>
                <a:noFill/>
              </a:ln>
              <a:solidFill>
                <a:schemeClr val="bg1"/>
              </a:solidFill>
              <a:latin typeface="Arial" pitchFamily="34"/>
              <a:ea typeface="Microsoft YaHei" pitchFamily="34"/>
              <a:cs typeface="Lohit Devanagari" pitchFamily="2"/>
            </a:endParaRPr>
          </a:p>
          <a:p>
            <a:pPr marL="743040" marR="0" lvl="1" indent="-285840" algn="l" rtl="0" hangingPunct="1">
              <a:lnSpc>
                <a:spcPct val="100000"/>
              </a:lnSpc>
              <a:spcBef>
                <a:spcPts val="0"/>
              </a:spcBef>
              <a:spcAft>
                <a:spcPts val="0"/>
              </a:spcAft>
              <a:buNone/>
              <a:tabLst/>
              <a:defRPr sz="1980"/>
            </a:pPr>
            <a:r>
              <a:rPr lang="en-US" sz="2000" b="1" i="0" u="none" strike="noStrike" kern="1200" spc="0" baseline="0" dirty="0">
                <a:ln>
                  <a:noFill/>
                </a:ln>
                <a:solidFill>
                  <a:schemeClr val="bg1"/>
                </a:solidFill>
                <a:latin typeface="Arial" pitchFamily="34"/>
                <a:ea typeface="Microsoft YaHei" pitchFamily="34"/>
                <a:cs typeface="Lohit Devanagari" pitchFamily="2"/>
              </a:rPr>
              <a:t>Manage jobs</a:t>
            </a:r>
          </a:p>
          <a:p>
            <a:pPr marL="743040" marR="0" lvl="1" indent="-285840" algn="l" rtl="0" hangingPunct="1">
              <a:lnSpc>
                <a:spcPct val="100000"/>
              </a:lnSpc>
              <a:spcBef>
                <a:spcPts val="0"/>
              </a:spcBef>
              <a:spcAft>
                <a:spcPts val="0"/>
              </a:spcAft>
              <a:buNone/>
              <a:tabLst/>
              <a:defRPr sz="1980"/>
            </a:pPr>
            <a:r>
              <a:rPr lang="en-US" sz="2000" b="1" i="0" u="none" strike="noStrike" kern="1200" spc="0" baseline="0" dirty="0">
                <a:ln>
                  <a:noFill/>
                </a:ln>
                <a:solidFill>
                  <a:schemeClr val="bg1"/>
                </a:solidFill>
                <a:latin typeface="Arial" pitchFamily="34"/>
                <a:ea typeface="Microsoft YaHei" pitchFamily="34"/>
                <a:cs typeface="Lohit Devanagari" pitchFamily="2"/>
              </a:rPr>
              <a:t>		</a:t>
            </a:r>
            <a:r>
              <a:rPr lang="en-US" sz="2000" b="0" i="0" u="none" strike="noStrike" kern="1200" spc="0" baseline="0" dirty="0">
                <a:ln>
                  <a:noFill/>
                </a:ln>
                <a:solidFill>
                  <a:schemeClr val="bg1"/>
                </a:solidFill>
                <a:latin typeface="Arial" pitchFamily="34"/>
                <a:ea typeface="Microsoft YaHei" pitchFamily="34"/>
                <a:cs typeface="Lohit Devanagari" pitchFamily="2"/>
              </a:rPr>
              <a:t> – Lister les jobs </a:t>
            </a:r>
            <a:r>
              <a:rPr lang="en-US" sz="2000" b="0" i="0" u="none" strike="noStrike" kern="1200" spc="0" baseline="0" dirty="0" err="1">
                <a:ln>
                  <a:noFill/>
                </a:ln>
                <a:solidFill>
                  <a:schemeClr val="bg1"/>
                </a:solidFill>
                <a:latin typeface="Arial" pitchFamily="34"/>
                <a:ea typeface="Microsoft YaHei" pitchFamily="34"/>
                <a:cs typeface="Lohit Devanagari" pitchFamily="2"/>
              </a:rPr>
              <a:t>trop</a:t>
            </a:r>
            <a:r>
              <a:rPr lang="en-US" sz="2000" b="0" i="0" u="none" strike="noStrike" kern="1200" spc="0" baseline="0" dirty="0">
                <a:ln>
                  <a:noFill/>
                </a:ln>
                <a:solidFill>
                  <a:schemeClr val="bg1"/>
                </a:solidFill>
                <a:latin typeface="Arial" pitchFamily="34"/>
                <a:ea typeface="Microsoft YaHei" pitchFamily="34"/>
                <a:cs typeface="Lohit Devanagari" pitchFamily="2"/>
              </a:rPr>
              <a:t> longs (en vu d’un kill)</a:t>
            </a:r>
          </a:p>
        </p:txBody>
      </p:sp>
      <p:sp>
        <p:nvSpPr>
          <p:cNvPr id="7" name="Titre 1"/>
          <p:cNvSpPr txBox="1">
            <a:spLocks/>
          </p:cNvSpPr>
          <p:nvPr/>
        </p:nvSpPr>
        <p:spPr>
          <a:xfrm>
            <a:off x="1" y="0"/>
            <a:ext cx="10080624" cy="886319"/>
          </a:xfrm>
          <a:prstGeom prst="rect">
            <a:avLst/>
          </a:prstGeo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defTabSz="914400" rtl="0" eaLnBrk="1" fontAlgn="auto" latinLnBrk="0" hangingPunct="0">
              <a:lnSpc>
                <a:spcPct val="100000"/>
              </a:lnSpc>
              <a:spcBef>
                <a:spcPts val="0"/>
              </a:spcBef>
              <a:spcAft>
                <a:spcPts val="0"/>
              </a:spcAft>
              <a:buClr>
                <a:srgbClr val="000000"/>
              </a:buClr>
              <a:buSzPct val="45000"/>
              <a:buFont typeface="StarSymbol"/>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kumimoji="0" lang="fr-FR" sz="3400" b="0" i="0" u="none" strike="noStrike" kern="0" cap="none" spc="0" normalizeH="0" baseline="0" noProof="0" dirty="0" smtClean="0">
                <a:ln>
                  <a:noFill/>
                </a:ln>
                <a:solidFill>
                  <a:srgbClr val="FFFFFF"/>
                </a:solidFill>
                <a:effectLst>
                  <a:outerShdw dist="17961" dir="2700000">
                    <a:scrgbClr r="0" g="0" b="0"/>
                  </a:outerShdw>
                </a:effectLst>
                <a:uLnTx/>
                <a:uFillTx/>
                <a:latin typeface="Arial" pitchFamily="18"/>
                <a:ea typeface="msmincho" pitchFamily="2"/>
                <a:cs typeface="msmincho" pitchFamily="2"/>
              </a:rPr>
              <a:t>Interface web d’administration</a:t>
            </a:r>
            <a:r>
              <a:rPr kumimoji="0" lang="fr-FR" sz="3400" b="0" i="0" u="none" strike="noStrike" kern="0" cap="none" spc="0" normalizeH="0" noProof="0" dirty="0" smtClean="0">
                <a:ln>
                  <a:noFill/>
                </a:ln>
                <a:solidFill>
                  <a:srgbClr val="FFFFFF"/>
                </a:solidFill>
                <a:effectLst>
                  <a:outerShdw dist="17961" dir="2700000">
                    <a:scrgbClr r="0" g="0" b="0"/>
                  </a:outerShdw>
                </a:effectLst>
                <a:uLnTx/>
                <a:uFillTx/>
                <a:latin typeface="Arial" pitchFamily="18"/>
                <a:ea typeface="msmincho" pitchFamily="2"/>
                <a:cs typeface="msmincho" pitchFamily="2"/>
              </a:rPr>
              <a:t> de </a:t>
            </a:r>
            <a:r>
              <a:rPr kumimoji="0" lang="fr-FR" sz="3400" b="0" i="0" u="none" strike="noStrike" kern="0" cap="none" spc="0" normalizeH="0" noProof="0" dirty="0" err="1" smtClean="0">
                <a:ln>
                  <a:noFill/>
                </a:ln>
                <a:solidFill>
                  <a:srgbClr val="FFFFFF"/>
                </a:solidFill>
                <a:effectLst>
                  <a:outerShdw dist="17961" dir="2700000">
                    <a:scrgbClr r="0" g="0" b="0"/>
                  </a:outerShdw>
                </a:effectLst>
                <a:uLnTx/>
                <a:uFillTx/>
                <a:latin typeface="Arial" pitchFamily="18"/>
                <a:ea typeface="msmincho" pitchFamily="2"/>
                <a:cs typeface="msmincho" pitchFamily="2"/>
              </a:rPr>
              <a:t>Galaxy</a:t>
            </a:r>
            <a:endParaRPr kumimoji="0" lang="fr-FR" sz="3400" b="0" i="0" u="none" strike="noStrike" kern="0" cap="none" spc="0" normalizeH="0" baseline="0" noProof="0" dirty="0" smtClean="0">
              <a:ln>
                <a:noFill/>
              </a:ln>
              <a:solidFill>
                <a:srgbClr val="FFFFFF"/>
              </a:solidFill>
              <a:effectLst>
                <a:outerShdw dist="17961" dir="2700000">
                  <a:scrgbClr r="0" g="0" b="0"/>
                </a:outerShdw>
              </a:effectLst>
              <a:uLnTx/>
              <a:uFillTx/>
              <a:latin typeface="Arial" pitchFamily="18"/>
              <a:ea typeface="msmincho" pitchFamily="2"/>
              <a:cs typeface="msmincho" pitchFamily="2"/>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name="Slide40">
    <p:spTree>
      <p:nvGrpSpPr>
        <p:cNvPr id="1" name=""/>
        <p:cNvGrpSpPr/>
        <p:nvPr/>
      </p:nvGrpSpPr>
      <p:grpSpPr>
        <a:xfrm>
          <a:off x="0" y="0"/>
          <a:ext cx="0" cy="0"/>
          <a:chOff x="0" y="0"/>
          <a:chExt cx="0" cy="0"/>
        </a:xfrm>
      </p:grpSpPr>
      <p:sp>
        <p:nvSpPr>
          <p:cNvPr id="2" name="ZoneTexte 1"/>
          <p:cNvSpPr txBox="1"/>
          <p:nvPr/>
        </p:nvSpPr>
        <p:spPr>
          <a:xfrm>
            <a:off x="287640" y="971640"/>
            <a:ext cx="9627119" cy="5224680"/>
          </a:xfrm>
          <a:prstGeom prst="rect">
            <a:avLst/>
          </a:prstGeom>
          <a:noFill/>
          <a:ln>
            <a:noFill/>
          </a:ln>
        </p:spPr>
        <p:txBody>
          <a:bodyPr vert="horz" wrap="square" lIns="100800" tIns="50400" rIns="100800" bIns="50400" anchor="t" anchorCtr="1"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3100" b="1" i="0" u="none" strike="noStrike" kern="0" spc="0" baseline="0">
                <a:ln>
                  <a:noFill/>
                </a:ln>
                <a:solidFill>
                  <a:srgbClr val="FFFFFF"/>
                </a:solidFill>
                <a:latin typeface="Arial" pitchFamily="34"/>
                <a:ea typeface="Microsoft YaHei" pitchFamily="2"/>
                <a:cs typeface="Arial" pitchFamily="34"/>
              </a:rPr>
              <a:t>Merci à toutes celles / tous ceux qui travaillent sur Galaxy !</a:t>
            </a:r>
          </a:p>
          <a:p>
            <a:pPr marL="0" marR="0" lvl="0" indent="0" algn="ctr" rtl="0" hangingPunct="1">
              <a:lnSpc>
                <a:spcPct val="100000"/>
              </a:lnSpc>
              <a:spcBef>
                <a:spcPts val="0"/>
              </a:spcBef>
              <a:spcAft>
                <a:spcPts val="0"/>
              </a:spcAft>
              <a:buNone/>
              <a:tabLst/>
            </a:pPr>
            <a:endParaRPr lang="fr-FR" sz="3100" b="1" i="0" u="none" strike="noStrike" kern="0" spc="0" baseline="0">
              <a:ln>
                <a:noFill/>
              </a:ln>
              <a:solidFill>
                <a:srgbClr val="FFFFFF"/>
              </a:solidFill>
              <a:latin typeface="Arial" pitchFamily="34"/>
              <a:ea typeface="Microsoft YaHei" pitchFamily="2"/>
              <a:cs typeface="Arial" pitchFamily="34"/>
            </a:endParaRPr>
          </a:p>
          <a:p>
            <a:pPr marL="0" marR="0" lvl="0" indent="0" algn="ctr" rtl="0" hangingPunct="1">
              <a:lnSpc>
                <a:spcPct val="100000"/>
              </a:lnSpc>
              <a:spcBef>
                <a:spcPts val="0"/>
              </a:spcBef>
              <a:spcAft>
                <a:spcPts val="0"/>
              </a:spcAft>
              <a:buNone/>
              <a:tabLst/>
            </a:pPr>
            <a:endParaRPr lang="fr-FR" sz="3100" b="1" i="0" u="none" strike="noStrike" kern="0" spc="0" baseline="0">
              <a:ln>
                <a:noFill/>
              </a:ln>
              <a:solidFill>
                <a:srgbClr val="FFFFFF"/>
              </a:solidFill>
              <a:latin typeface="Arial" pitchFamily="34"/>
              <a:ea typeface="Microsoft YaHei" pitchFamily="2"/>
              <a:cs typeface="Arial" pitchFamily="34"/>
            </a:endParaRPr>
          </a:p>
          <a:p>
            <a:pPr marL="0" marR="0" lvl="0" indent="0" algn="ctr" rtl="0" hangingPunct="1">
              <a:lnSpc>
                <a:spcPct val="100000"/>
              </a:lnSpc>
              <a:spcBef>
                <a:spcPts val="0"/>
              </a:spcBef>
              <a:spcAft>
                <a:spcPts val="0"/>
              </a:spcAft>
              <a:buNone/>
              <a:tabLst/>
            </a:pPr>
            <a:r>
              <a:rPr lang="fr-FR" sz="3100" b="1" i="0" u="none" strike="noStrike" kern="0" spc="0" baseline="0">
                <a:ln>
                  <a:noFill/>
                </a:ln>
                <a:solidFill>
                  <a:srgbClr val="FFFFFF"/>
                </a:solidFill>
                <a:latin typeface="Arial" pitchFamily="34"/>
                <a:ea typeface="Microsoft YaHei" pitchFamily="2"/>
                <a:cs typeface="Arial" pitchFamily="34"/>
              </a:rPr>
              <a:t>Merci pour votre écoute</a:t>
            </a:r>
          </a:p>
          <a:p>
            <a:pPr marL="0" marR="0" lvl="0" indent="0" algn="ctr" rtl="0" hangingPunct="1">
              <a:lnSpc>
                <a:spcPct val="100000"/>
              </a:lnSpc>
              <a:spcBef>
                <a:spcPts val="0"/>
              </a:spcBef>
              <a:spcAft>
                <a:spcPts val="0"/>
              </a:spcAft>
              <a:buNone/>
              <a:tabLst/>
            </a:pPr>
            <a:endParaRPr lang="fr-FR" sz="3100" b="1" i="0" u="none" strike="noStrike" kern="0" spc="0" baseline="0">
              <a:ln>
                <a:noFill/>
              </a:ln>
              <a:solidFill>
                <a:srgbClr val="FFFFFF"/>
              </a:solidFill>
              <a:latin typeface="Arial" pitchFamily="34"/>
              <a:ea typeface="Microsoft YaHei" pitchFamily="2"/>
              <a:cs typeface="Arial" pitchFamily="34"/>
            </a:endParaRPr>
          </a:p>
          <a:p>
            <a:pPr marL="0" marR="0" lvl="0" indent="0" algn="ctr" rtl="0" hangingPunct="1">
              <a:lnSpc>
                <a:spcPct val="100000"/>
              </a:lnSpc>
              <a:spcBef>
                <a:spcPts val="0"/>
              </a:spcBef>
              <a:spcAft>
                <a:spcPts val="0"/>
              </a:spcAft>
              <a:buNone/>
              <a:tabLst/>
            </a:pPr>
            <a:endParaRPr lang="fr-FR" sz="3100" b="1" i="0" u="none" strike="noStrike" kern="0" spc="0" baseline="0">
              <a:ln>
                <a:noFill/>
              </a:ln>
              <a:solidFill>
                <a:srgbClr val="FFFFFF"/>
              </a:solidFill>
              <a:latin typeface="Arial" pitchFamily="34"/>
              <a:ea typeface="Microsoft YaHei" pitchFamily="2"/>
              <a:cs typeface="Arial" pitchFamily="34"/>
            </a:endParaRPr>
          </a:p>
          <a:p>
            <a:pPr marL="0" marR="0" lvl="0" indent="0" algn="ctr" rtl="0" hangingPunct="1">
              <a:lnSpc>
                <a:spcPct val="100000"/>
              </a:lnSpc>
              <a:spcBef>
                <a:spcPts val="0"/>
              </a:spcBef>
              <a:spcAft>
                <a:spcPts val="0"/>
              </a:spcAft>
              <a:buNone/>
              <a:tabLst/>
            </a:pPr>
            <a:endParaRPr lang="fr-FR" sz="3100" b="1" i="0" u="none" strike="noStrike" kern="0" spc="0" baseline="0">
              <a:ln>
                <a:noFill/>
              </a:ln>
              <a:solidFill>
                <a:srgbClr val="FFFFFF"/>
              </a:solidFill>
              <a:latin typeface="Arial" pitchFamily="34"/>
              <a:ea typeface="Microsoft YaHei" pitchFamily="2"/>
              <a:cs typeface="Arial" pitchFamily="34"/>
            </a:endParaRPr>
          </a:p>
          <a:p>
            <a:pPr marL="0" marR="0" lvl="0" indent="0" algn="ctr" rtl="0" hangingPunct="1">
              <a:lnSpc>
                <a:spcPct val="100000"/>
              </a:lnSpc>
              <a:spcBef>
                <a:spcPts val="0"/>
              </a:spcBef>
              <a:spcAft>
                <a:spcPts val="0"/>
              </a:spcAft>
              <a:buNone/>
              <a:tabLst/>
            </a:pPr>
            <a:r>
              <a:rPr lang="fr-FR" sz="3100" b="0" i="0" u="sng" strike="noStrike" kern="0" spc="0" baseline="0">
                <a:ln>
                  <a:noFill/>
                </a:ln>
                <a:solidFill>
                  <a:srgbClr val="FFFFFF"/>
                </a:solidFill>
                <a:uFillTx/>
                <a:latin typeface="Arial" pitchFamily="34"/>
                <a:ea typeface="Microsoft YaHei" pitchFamily="2"/>
                <a:cs typeface="Arial" pitchFamily="34"/>
              </a:rPr>
              <a:t>sigenae-support@listes.inra.fr</a:t>
            </a:r>
          </a:p>
          <a:p>
            <a:pPr marL="0" marR="0" lvl="0" indent="0" algn="ctr" rtl="0" hangingPunct="1">
              <a:lnSpc>
                <a:spcPct val="100000"/>
              </a:lnSpc>
              <a:spcBef>
                <a:spcPts val="0"/>
              </a:spcBef>
              <a:spcAft>
                <a:spcPts val="0"/>
              </a:spcAft>
              <a:buNone/>
              <a:tabLst/>
            </a:pPr>
            <a:endParaRPr lang="fr-FR" sz="2000" b="1" i="0" u="none" strike="noStrike" kern="0" spc="0" baseline="0">
              <a:ln>
                <a:noFill/>
              </a:ln>
              <a:solidFill>
                <a:srgbClr val="FFFFFF"/>
              </a:solidFill>
              <a:latin typeface="Arial" pitchFamily="34"/>
              <a:ea typeface="Microsoft YaHei" pitchFamily="2"/>
              <a:cs typeface="Arial" pitchFamily="34"/>
            </a:endParaRPr>
          </a:p>
          <a:p>
            <a:pPr marL="0" marR="0" lvl="0" indent="0" algn="ctr" rtl="0" hangingPunct="1">
              <a:lnSpc>
                <a:spcPct val="100000"/>
              </a:lnSpc>
              <a:spcBef>
                <a:spcPts val="0"/>
              </a:spcBef>
              <a:spcAft>
                <a:spcPts val="0"/>
              </a:spcAft>
              <a:buNone/>
              <a:tabLst/>
            </a:pPr>
            <a:endParaRPr lang="fr-FR" sz="2000" b="1" i="0" u="none" strike="noStrike" kern="0" spc="0" baseline="0">
              <a:ln>
                <a:noFill/>
              </a:ln>
              <a:solidFill>
                <a:srgbClr val="FFFFFF"/>
              </a:solidFill>
              <a:latin typeface="Arial" pitchFamily="34"/>
              <a:ea typeface="Microsoft YaHei" pitchFamily="2"/>
              <a:cs typeface="Arial" pitchFamily="34"/>
            </a:endParaRPr>
          </a:p>
          <a:p>
            <a:pPr marL="0" marR="0" lvl="0" indent="0" algn="ctr" rtl="0" hangingPunct="1">
              <a:lnSpc>
                <a:spcPct val="100000"/>
              </a:lnSpc>
              <a:spcBef>
                <a:spcPts val="0"/>
              </a:spcBef>
              <a:spcAft>
                <a:spcPts val="0"/>
              </a:spcAft>
              <a:buNone/>
              <a:tabLst/>
            </a:pPr>
            <a:endParaRPr lang="fr-FR" sz="2000" b="1" i="0" u="none" strike="noStrike" kern="0" spc="0" baseline="0">
              <a:ln>
                <a:noFill/>
              </a:ln>
              <a:solidFill>
                <a:srgbClr val="FFFFFF"/>
              </a:solidFill>
              <a:latin typeface="Arial" pitchFamily="34"/>
              <a:ea typeface="Microsoft YaHei" pitchFamily="2"/>
              <a:cs typeface="Arial" pitchFamily="34"/>
            </a:endParaRPr>
          </a:p>
          <a:p>
            <a:pPr marL="0" marR="0" lvl="0" indent="0" algn="ctr" rtl="0" hangingPunct="1">
              <a:lnSpc>
                <a:spcPct val="100000"/>
              </a:lnSpc>
              <a:spcBef>
                <a:spcPts val="0"/>
              </a:spcBef>
              <a:spcAft>
                <a:spcPts val="0"/>
              </a:spcAft>
              <a:buNone/>
              <a:tabLst/>
            </a:pPr>
            <a:endParaRPr lang="fr-FR" sz="2000" b="1" i="0" u="none" strike="noStrike" kern="0" spc="0" baseline="0">
              <a:ln>
                <a:noFill/>
              </a:ln>
              <a:solidFill>
                <a:srgbClr val="FFFFFF"/>
              </a:solidFill>
              <a:latin typeface="Arial" pitchFamily="34"/>
              <a:ea typeface="Microsoft YaHei" pitchFamily="2"/>
              <a:cs typeface="Arial" pitchFamily="34"/>
            </a:endParaRPr>
          </a:p>
        </p:txBody>
      </p:sp>
      <p:sp>
        <p:nvSpPr>
          <p:cNvPr id="3" name="ZoneTexte 2"/>
          <p:cNvSpPr txBox="1"/>
          <p:nvPr/>
        </p:nvSpPr>
        <p:spPr>
          <a:xfrm>
            <a:off x="575640" y="539640"/>
            <a:ext cx="8374319" cy="982440"/>
          </a:xfrm>
          <a:prstGeom prst="rect">
            <a:avLst/>
          </a:prstGeom>
          <a:noFill/>
          <a:ln>
            <a:noFill/>
          </a:ln>
        </p:spPr>
        <p:txBody>
          <a:bodyPr vert="horz" wrap="square" lIns="100800" tIns="50400" rIns="100800" bIns="50400" anchor="t" anchorCtr="1"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endParaRPr lang="fr-FR" sz="3100" b="1" i="0" u="none" strike="noStrike" kern="0" spc="0" baseline="0">
              <a:ln>
                <a:noFill/>
              </a:ln>
              <a:solidFill>
                <a:srgbClr val="77933C"/>
              </a:solidFill>
              <a:latin typeface="Arial" pitchFamily="34"/>
              <a:ea typeface="Microsoft YaHei" pitchFamily="2"/>
              <a:cs typeface="Arial" pitchFamily="34"/>
            </a:endParaRPr>
          </a:p>
          <a:p>
            <a:pPr marL="0" marR="0" lvl="0" indent="0" algn="ctr" rtl="0" hangingPunct="1">
              <a:lnSpc>
                <a:spcPct val="100000"/>
              </a:lnSpc>
              <a:spcBef>
                <a:spcPts val="0"/>
              </a:spcBef>
              <a:spcAft>
                <a:spcPts val="0"/>
              </a:spcAft>
              <a:buNone/>
              <a:tabLst/>
            </a:pPr>
            <a:endParaRPr lang="fr-FR" sz="3100" b="1" i="0" u="none" strike="noStrike" kern="0" spc="0" baseline="0">
              <a:ln>
                <a:noFill/>
              </a:ln>
              <a:solidFill>
                <a:srgbClr val="77933C"/>
              </a:solidFill>
              <a:latin typeface="Arial" pitchFamily="34"/>
              <a:ea typeface="Microsoft YaHei" pitchFamily="2"/>
              <a:cs typeface="Arial" pitchFamily="34"/>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name="Slide41">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srcRect l="21600" t="12958" r="14279" b="12883"/>
          <a:stretch>
            <a:fillRect/>
          </a:stretch>
        </p:blipFill>
        <p:spPr>
          <a:xfrm>
            <a:off x="839519" y="1001520"/>
            <a:ext cx="7335720" cy="5302079"/>
          </a:xfrm>
          <a:prstGeom prst="rect">
            <a:avLst/>
          </a:prstGeom>
          <a:noFill/>
          <a:ln>
            <a:noFill/>
          </a:ln>
        </p:spPr>
      </p:pic>
      <p:sp>
        <p:nvSpPr>
          <p:cNvPr id="3" name="ZoneTexte 4"/>
          <p:cNvSpPr txBox="1"/>
          <p:nvPr/>
        </p:nvSpPr>
        <p:spPr>
          <a:xfrm>
            <a:off x="4960800" y="6319800"/>
            <a:ext cx="1771920" cy="302400"/>
          </a:xfrm>
          <a:prstGeom prst="rect">
            <a:avLst/>
          </a:prstGeom>
          <a:noFill/>
          <a:ln>
            <a:noFill/>
          </a:ln>
        </p:spPr>
        <p:txBody>
          <a:bodyPr vert="horz" wrap="none" lIns="100800" tIns="50400" rIns="100800" bIns="504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fr-FR" sz="1300" b="0" i="0" u="none" strike="noStrike" kern="1200" spc="0" baseline="0">
                <a:ln>
                  <a:noFill/>
                </a:ln>
                <a:solidFill>
                  <a:srgbClr val="000000"/>
                </a:solidFill>
                <a:latin typeface="Calibri" pitchFamily="18"/>
                <a:ea typeface="Microsoft YaHei" pitchFamily="2"/>
                <a:cs typeface="Mangal" pitchFamily="2"/>
              </a:rPr>
              <a:t>Source : Patrice DEHAIS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srcRect l="35550" t="71278" r="20801" b="19362"/>
          <a:stretch>
            <a:fillRect/>
          </a:stretch>
        </p:blipFill>
        <p:spPr>
          <a:xfrm>
            <a:off x="1368000" y="683640"/>
            <a:ext cx="7700400" cy="1031759"/>
          </a:xfrm>
          <a:prstGeom prst="rect">
            <a:avLst/>
          </a:prstGeom>
          <a:noFill/>
          <a:ln>
            <a:noFill/>
          </a:ln>
        </p:spPr>
      </p:pic>
      <p:sp>
        <p:nvSpPr>
          <p:cNvPr id="3" name="Rectangle 3"/>
          <p:cNvSpPr/>
          <p:nvPr/>
        </p:nvSpPr>
        <p:spPr>
          <a:xfrm>
            <a:off x="0" y="1759680"/>
            <a:ext cx="10080720" cy="1811880"/>
          </a:xfrm>
          <a:prstGeom prst="rect">
            <a:avLst/>
          </a:prstGeom>
          <a:noFill/>
          <a:ln>
            <a:noFill/>
            <a:prstDash val="solid"/>
          </a:ln>
        </p:spPr>
        <p:txBody>
          <a:bodyPr vert="horz" wrap="square" lIns="100800" tIns="50400" rIns="100800" bIns="50400" anchor="ctr"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SzPct val="100000"/>
              <a:buFont typeface="Arial" pitchFamily="34"/>
              <a:buChar char="•"/>
              <a:tabLst/>
            </a:pPr>
            <a:r>
              <a:rPr lang="fr-FR" sz="2000" b="0" i="0" u="none" strike="noStrike" kern="1200" spc="0" baseline="0">
                <a:ln>
                  <a:noFill/>
                </a:ln>
                <a:solidFill>
                  <a:srgbClr val="FFFFFF"/>
                </a:solidFill>
                <a:latin typeface="Arial" pitchFamily="34"/>
                <a:ea typeface="Microsoft YaHei" pitchFamily="2"/>
                <a:cs typeface="Arial" pitchFamily="34"/>
              </a:rPr>
              <a:t>ABiMS : CNRS Station biologique de Roscoff</a:t>
            </a:r>
          </a:p>
          <a:p>
            <a:pPr marL="0" marR="0" lvl="0" indent="0" algn="l" rtl="0" hangingPunct="1">
              <a:lnSpc>
                <a:spcPct val="100000"/>
              </a:lnSpc>
              <a:spcBef>
                <a:spcPts val="0"/>
              </a:spcBef>
              <a:spcAft>
                <a:spcPts val="0"/>
              </a:spcAft>
              <a:buSzPct val="100000"/>
              <a:buFont typeface="Arial" pitchFamily="34"/>
              <a:buChar char="•"/>
              <a:tabLst/>
            </a:pPr>
            <a:r>
              <a:rPr lang="fr-FR" sz="2000" b="0" i="0" u="none" strike="noStrike" kern="1200" spc="0" baseline="0">
                <a:ln>
                  <a:noFill/>
                </a:ln>
                <a:solidFill>
                  <a:srgbClr val="FFFFFF"/>
                </a:solidFill>
                <a:latin typeface="Arial" pitchFamily="34"/>
                <a:ea typeface="Microsoft YaHei" pitchFamily="2"/>
                <a:cs typeface="Arial" pitchFamily="34"/>
              </a:rPr>
              <a:t>MIGALE : INRA Centre de Jouy-en-Josas</a:t>
            </a:r>
          </a:p>
          <a:p>
            <a:pPr marL="0" marR="0" lvl="0" indent="0" algn="l" rtl="0" hangingPunct="1">
              <a:lnSpc>
                <a:spcPct val="100000"/>
              </a:lnSpc>
              <a:spcBef>
                <a:spcPts val="0"/>
              </a:spcBef>
              <a:spcAft>
                <a:spcPts val="0"/>
              </a:spcAft>
              <a:buSzPct val="100000"/>
              <a:buFont typeface="Arial" pitchFamily="34"/>
              <a:buChar char="•"/>
              <a:tabLst/>
            </a:pPr>
            <a:r>
              <a:rPr lang="fr-FR" sz="2000" b="0" i="0" u="none" strike="noStrike" kern="1200" spc="0" baseline="0">
                <a:ln>
                  <a:noFill/>
                </a:ln>
                <a:solidFill>
                  <a:srgbClr val="FFFFFF"/>
                </a:solidFill>
                <a:latin typeface="Arial" pitchFamily="34"/>
                <a:ea typeface="Microsoft YaHei" pitchFamily="2"/>
                <a:cs typeface="Arial" pitchFamily="34"/>
              </a:rPr>
              <a:t>URGI : INRA Versailles</a:t>
            </a:r>
          </a:p>
          <a:p>
            <a:pPr marL="0" marR="0" lvl="0" indent="0" algn="l" rtl="0" hangingPunct="1">
              <a:lnSpc>
                <a:spcPct val="100000"/>
              </a:lnSpc>
              <a:spcBef>
                <a:spcPts val="0"/>
              </a:spcBef>
              <a:spcAft>
                <a:spcPts val="0"/>
              </a:spcAft>
              <a:buSzPct val="100000"/>
              <a:buFont typeface="Arial" pitchFamily="34"/>
              <a:buChar char="•"/>
              <a:tabLst/>
            </a:pPr>
            <a:r>
              <a:rPr lang="fr-FR" sz="2000" b="0" i="0" u="none" strike="noStrike" kern="1200" spc="0" baseline="0">
                <a:ln>
                  <a:noFill/>
                </a:ln>
                <a:solidFill>
                  <a:srgbClr val="FFFFFF"/>
                </a:solidFill>
                <a:latin typeface="Arial" pitchFamily="34"/>
                <a:ea typeface="Microsoft YaHei" pitchFamily="2"/>
                <a:cs typeface="Arial" pitchFamily="34"/>
              </a:rPr>
              <a:t>Institut Curie Paris</a:t>
            </a:r>
          </a:p>
          <a:p>
            <a:pPr marL="0" marR="0" lvl="0" indent="0" algn="l" rtl="0" hangingPunct="1">
              <a:lnSpc>
                <a:spcPct val="100000"/>
              </a:lnSpc>
              <a:spcBef>
                <a:spcPts val="0"/>
              </a:spcBef>
              <a:spcAft>
                <a:spcPts val="0"/>
              </a:spcAft>
              <a:buSzPct val="100000"/>
              <a:buFont typeface="Arial" pitchFamily="34"/>
              <a:buChar char="•"/>
              <a:tabLst/>
            </a:pPr>
            <a:r>
              <a:rPr lang="fr-FR" sz="2000" b="0" i="0" u="none" strike="noStrike" kern="1200" spc="0" baseline="0">
                <a:ln>
                  <a:noFill/>
                </a:ln>
                <a:solidFill>
                  <a:srgbClr val="FFFFFF"/>
                </a:solidFill>
                <a:latin typeface="Arial" pitchFamily="34"/>
                <a:ea typeface="Microsoft YaHei" pitchFamily="2"/>
                <a:cs typeface="Arial" pitchFamily="34"/>
              </a:rPr>
              <a:t>CIRAD SouthGreen</a:t>
            </a:r>
          </a:p>
          <a:p>
            <a:pPr marL="0" marR="0" lvl="0" indent="0" algn="l" rtl="0" hangingPunct="1">
              <a:lnSpc>
                <a:spcPct val="100000"/>
              </a:lnSpc>
              <a:spcBef>
                <a:spcPts val="0"/>
              </a:spcBef>
              <a:spcAft>
                <a:spcPts val="0"/>
              </a:spcAft>
              <a:buSzPct val="100000"/>
              <a:buFont typeface="Arial" pitchFamily="34"/>
              <a:buChar char="•"/>
              <a:tabLst/>
            </a:pPr>
            <a:r>
              <a:rPr lang="fr-FR" sz="2000" b="0" i="0" u="none" strike="noStrike" kern="1200" spc="0" baseline="0">
                <a:ln>
                  <a:noFill/>
                </a:ln>
                <a:solidFill>
                  <a:srgbClr val="FFFFFF"/>
                </a:solidFill>
                <a:latin typeface="Arial" pitchFamily="34"/>
                <a:ea typeface="Microsoft YaHei" pitchFamily="2"/>
                <a:cs typeface="Arial" pitchFamily="34"/>
              </a:rPr>
              <a:t>Sigenae / BioInfo Genotoul : INRA Auzeville</a:t>
            </a:r>
          </a:p>
        </p:txBody>
      </p:sp>
      <p:sp>
        <p:nvSpPr>
          <p:cNvPr id="4" name="ZoneTexte 11"/>
          <p:cNvSpPr txBox="1"/>
          <p:nvPr/>
        </p:nvSpPr>
        <p:spPr>
          <a:xfrm>
            <a:off x="0" y="35280"/>
            <a:ext cx="10080720" cy="582840"/>
          </a:xfrm>
          <a:prstGeom prst="rect">
            <a:avLst/>
          </a:prstGeom>
          <a:noFill/>
          <a:ln>
            <a:noFill/>
          </a:ln>
        </p:spPr>
        <p:txBody>
          <a:bodyPr vert="horz" wrap="square" lIns="100800" tIns="50400" rIns="100800" bIns="50400" anchor="t" anchorCtr="1"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3400" b="1" i="0" u="none" strike="noStrike" kern="0" spc="0" baseline="0">
                <a:ln>
                  <a:noFill/>
                </a:ln>
                <a:solidFill>
                  <a:srgbClr val="FFFFFF"/>
                </a:solidFill>
                <a:effectLst>
                  <a:outerShdw dist="17961" dir="2700000">
                    <a:scrgbClr r="0" g="0" b="0"/>
                  </a:outerShdw>
                </a:effectLst>
                <a:latin typeface="Arial" pitchFamily="34"/>
                <a:ea typeface="Microsoft YaHei" pitchFamily="2"/>
                <a:cs typeface="Arial" pitchFamily="34"/>
              </a:rPr>
              <a:t>Membres du GT Galaxy France</a:t>
            </a:r>
          </a:p>
        </p:txBody>
      </p:sp>
      <p:pic>
        <p:nvPicPr>
          <p:cNvPr id="5" name="Picture 2"/>
          <p:cNvPicPr>
            <a:picLocks noChangeAspect="1"/>
          </p:cNvPicPr>
          <p:nvPr/>
        </p:nvPicPr>
        <p:blipFill>
          <a:blip r:embed="rId4" cstate="print"/>
          <a:srcRect l="44898" t="41143" r="43251" b="51070"/>
          <a:stretch>
            <a:fillRect/>
          </a:stretch>
        </p:blipFill>
        <p:spPr>
          <a:xfrm>
            <a:off x="5472360" y="6588000"/>
            <a:ext cx="2280240" cy="936000"/>
          </a:xfrm>
          <a:prstGeom prst="rect">
            <a:avLst/>
          </a:prstGeom>
          <a:noFill/>
          <a:ln>
            <a:noFill/>
          </a:ln>
        </p:spPr>
      </p:pic>
      <p:pic>
        <p:nvPicPr>
          <p:cNvPr id="6" name="Picture 2" descr="P:\dokeos\Galaxy_sensibilisation\SLIDES\PRESENTATIONS\Formations_Galaxy\2013_Nov\IFB instance.png"/>
          <p:cNvPicPr>
            <a:picLocks noChangeAspect="1"/>
          </p:cNvPicPr>
          <p:nvPr/>
        </p:nvPicPr>
        <p:blipFill>
          <a:blip r:embed="rId5" cstate="print"/>
          <a:srcRect l="3653" t="54829" r="2271"/>
          <a:stretch>
            <a:fillRect/>
          </a:stretch>
        </p:blipFill>
        <p:spPr>
          <a:xfrm>
            <a:off x="2222640" y="3563640"/>
            <a:ext cx="7786440" cy="2304360"/>
          </a:xfrm>
          <a:prstGeom prst="rect">
            <a:avLst/>
          </a:prstGeom>
          <a:noFill/>
          <a:ln>
            <a:noFill/>
          </a:ln>
        </p:spPr>
      </p:pic>
      <p:sp>
        <p:nvSpPr>
          <p:cNvPr id="7" name="Rectangle 3"/>
          <p:cNvSpPr/>
          <p:nvPr/>
        </p:nvSpPr>
        <p:spPr>
          <a:xfrm>
            <a:off x="0" y="5899320"/>
            <a:ext cx="10080720" cy="962640"/>
          </a:xfrm>
          <a:prstGeom prst="rect">
            <a:avLst/>
          </a:prstGeom>
          <a:noFill/>
          <a:ln>
            <a:noFill/>
            <a:prstDash val="solid"/>
          </a:ln>
        </p:spPr>
        <p:txBody>
          <a:bodyPr vert="horz" wrap="square" lIns="100800" tIns="50400" rIns="100800" bIns="50400" anchor="ctr"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fr-FR" sz="2000" b="1" i="0" u="none" strike="noStrike" kern="1200" spc="0" baseline="0">
                <a:ln>
                  <a:noFill/>
                </a:ln>
                <a:solidFill>
                  <a:srgbClr val="FFFFFF"/>
                </a:solidFill>
                <a:effectLst>
                  <a:outerShdw dist="17961" dir="2700000">
                    <a:scrgbClr r="0" g="0" b="0"/>
                  </a:outerShdw>
                </a:effectLst>
                <a:latin typeface="Arial" pitchFamily="34"/>
                <a:ea typeface="Microsoft YaHei" pitchFamily="2"/>
                <a:cs typeface="Arial" pitchFamily="34"/>
              </a:rPr>
              <a:t>+</a:t>
            </a:r>
            <a:r>
              <a:rPr lang="fr-FR" sz="2000" b="1" i="0" u="none" strike="noStrike" kern="1200" spc="0" baseline="0">
                <a:ln>
                  <a:noFill/>
                </a:ln>
                <a:solidFill>
                  <a:srgbClr val="FFFFFF"/>
                </a:solidFill>
                <a:latin typeface="Arial" pitchFamily="34"/>
                <a:ea typeface="Microsoft YaHei" pitchFamily="2"/>
                <a:cs typeface="Arial" pitchFamily="34"/>
              </a:rPr>
              <a:t> </a:t>
            </a:r>
            <a:r>
              <a:rPr lang="fr-FR" sz="2000" b="0" i="0" u="none" strike="noStrike" kern="1200" spc="0" baseline="0">
                <a:ln>
                  <a:noFill/>
                </a:ln>
                <a:solidFill>
                  <a:srgbClr val="FFFFFF"/>
                </a:solidFill>
                <a:latin typeface="Arial" pitchFamily="34"/>
                <a:ea typeface="Microsoft YaHei" pitchFamily="2"/>
                <a:cs typeface="Arial" pitchFamily="34"/>
              </a:rPr>
              <a:t>INRA Clermont-Ferrand-Theix  :</a:t>
            </a:r>
          </a:p>
          <a:p>
            <a:pPr marL="0" marR="0" lvl="0" indent="0" algn="l" rtl="0" hangingPunct="1">
              <a:lnSpc>
                <a:spcPct val="100000"/>
              </a:lnSpc>
              <a:spcBef>
                <a:spcPts val="0"/>
              </a:spcBef>
              <a:spcAft>
                <a:spcPts val="0"/>
              </a:spcAft>
              <a:buNone/>
              <a:tabLst/>
            </a:pPr>
            <a:r>
              <a:rPr lang="fr-FR" sz="2000" b="0" i="0" u="none" strike="noStrike" kern="1200" spc="0" baseline="0">
                <a:ln>
                  <a:noFill/>
                </a:ln>
                <a:solidFill>
                  <a:srgbClr val="FFFFFF"/>
                </a:solidFill>
                <a:latin typeface="Arial" pitchFamily="34"/>
                <a:ea typeface="Microsoft YaHei" pitchFamily="2"/>
                <a:cs typeface="Arial" pitchFamily="34"/>
              </a:rPr>
              <a:t>Plateforme technologique membre de l’infrastructure nationale MetaboHub</a:t>
            </a:r>
            <a:br>
              <a:rPr lang="fr-FR" sz="2000" b="0" i="0" u="none" strike="noStrike" kern="1200" spc="0" baseline="0">
                <a:ln>
                  <a:noFill/>
                </a:ln>
                <a:solidFill>
                  <a:srgbClr val="FFFFFF"/>
                </a:solidFill>
                <a:latin typeface="Arial" pitchFamily="34"/>
                <a:ea typeface="Microsoft YaHei" pitchFamily="2"/>
                <a:cs typeface="Arial" pitchFamily="34"/>
              </a:rPr>
            </a:br>
            <a:endParaRPr lang="fr-FR" sz="2000" b="0" i="0" u="none" strike="noStrike" kern="1200" spc="0" baseline="0">
              <a:ln>
                <a:noFill/>
              </a:ln>
              <a:solidFill>
                <a:srgbClr val="FFFFFF"/>
              </a:solidFill>
              <a:latin typeface="Arial" pitchFamily="34"/>
              <a:ea typeface="Microsoft YaHei" pitchFamily="2"/>
              <a:cs typeface="Arial" pitchFamily="34"/>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AutoShape 10" descr="Sigenae Team"/>
          <p:cNvSpPr/>
          <p:nvPr/>
        </p:nvSpPr>
        <p:spPr>
          <a:xfrm>
            <a:off x="171360" y="-159120"/>
            <a:ext cx="335880" cy="335880"/>
          </a:xfrm>
          <a:prstGeom prst="rect">
            <a:avLst/>
          </a:prstGeom>
          <a:noFill/>
          <a:ln>
            <a:noFill/>
            <a:prstDash val="solid"/>
          </a:ln>
        </p:spPr>
        <p:txBody>
          <a:bodyPr vert="horz" wrap="square" lIns="100800" tIns="50400" rIns="100800" bIns="504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3" name="Rectangle 3"/>
          <p:cNvSpPr/>
          <p:nvPr/>
        </p:nvSpPr>
        <p:spPr>
          <a:xfrm>
            <a:off x="359640" y="1195560"/>
            <a:ext cx="8137080" cy="4663080"/>
          </a:xfrm>
          <a:prstGeom prst="rect">
            <a:avLst/>
          </a:prstGeom>
          <a:noFill/>
          <a:ln>
            <a:noFill/>
            <a:prstDash val="solid"/>
          </a:ln>
        </p:spPr>
        <p:txBody>
          <a:bodyPr vert="horz" wrap="square" lIns="100800" tIns="50400" rIns="100800" bIns="50400" anchor="ctr"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fr-FR" sz="2000" b="0" i="0" u="none" strike="noStrike" kern="1200" spc="0" baseline="0">
                <a:ln>
                  <a:noFill/>
                </a:ln>
                <a:solidFill>
                  <a:srgbClr val="FFFFFF"/>
                </a:solidFill>
                <a:latin typeface="Arial" pitchFamily="34"/>
                <a:ea typeface="Microsoft YaHei" pitchFamily="2"/>
                <a:cs typeface="Arial" pitchFamily="34"/>
              </a:rPr>
              <a:t/>
            </a:r>
            <a:br>
              <a:rPr lang="fr-FR" sz="2000" b="0" i="0" u="none" strike="noStrike" kern="1200" spc="0" baseline="0">
                <a:ln>
                  <a:noFill/>
                </a:ln>
                <a:solidFill>
                  <a:srgbClr val="FFFFFF"/>
                </a:solidFill>
                <a:latin typeface="Arial" pitchFamily="34"/>
                <a:ea typeface="Microsoft YaHei" pitchFamily="2"/>
                <a:cs typeface="Arial" pitchFamily="34"/>
              </a:rPr>
            </a:br>
            <a:r>
              <a:rPr lang="fr-FR" sz="2000" b="0" i="0" u="none" strike="noStrike" kern="1200" spc="0" baseline="0">
                <a:ln>
                  <a:noFill/>
                </a:ln>
                <a:solidFill>
                  <a:srgbClr val="FFFFFF"/>
                </a:solidFill>
                <a:latin typeface="Arial" pitchFamily="34"/>
                <a:ea typeface="Microsoft YaHei" pitchFamily="2"/>
                <a:cs typeface="Arial" pitchFamily="34"/>
              </a:rPr>
              <a:t>Actions de réflexion, d’animation, et de partage:</a:t>
            </a:r>
            <a:br>
              <a:rPr lang="fr-FR" sz="2000" b="0" i="0" u="none" strike="noStrike" kern="1200" spc="0" baseline="0">
                <a:ln>
                  <a:noFill/>
                </a:ln>
                <a:solidFill>
                  <a:srgbClr val="FFFFFF"/>
                </a:solidFill>
                <a:latin typeface="Arial" pitchFamily="34"/>
                <a:ea typeface="Microsoft YaHei" pitchFamily="2"/>
                <a:cs typeface="Arial" pitchFamily="34"/>
              </a:rPr>
            </a:br>
            <a:endParaRPr lang="fr-FR" sz="2000" b="0" i="0" u="none" strike="noStrike" kern="1200" spc="0" baseline="0">
              <a:ln>
                <a:noFill/>
              </a:ln>
              <a:solidFill>
                <a:srgbClr val="FFFFFF"/>
              </a:solidFill>
              <a:latin typeface="Arial" pitchFamily="34"/>
              <a:ea typeface="Microsoft YaHei" pitchFamily="2"/>
              <a:cs typeface="Arial" pitchFamily="34"/>
            </a:endParaRPr>
          </a:p>
          <a:p>
            <a:pPr marL="0" marR="0" lvl="0" indent="0" algn="l" rtl="0" hangingPunct="1">
              <a:lnSpc>
                <a:spcPct val="100000"/>
              </a:lnSpc>
              <a:spcBef>
                <a:spcPts val="0"/>
              </a:spcBef>
              <a:spcAft>
                <a:spcPts val="0"/>
              </a:spcAft>
              <a:buSzPct val="100000"/>
              <a:buFont typeface="StarSymbol"/>
              <a:buChar char="•"/>
              <a:tabLst/>
            </a:pPr>
            <a:r>
              <a:rPr lang="fr-FR" sz="2000" b="0" i="0" u="none" strike="noStrike" kern="1200" spc="0" baseline="0">
                <a:ln>
                  <a:noFill/>
                </a:ln>
                <a:solidFill>
                  <a:srgbClr val="FFFFFF"/>
                </a:solidFill>
                <a:latin typeface="Arial" pitchFamily="34"/>
                <a:ea typeface="Microsoft YaHei" pitchFamily="2"/>
                <a:cs typeface="Arial" pitchFamily="34"/>
              </a:rPr>
              <a:t>Architecture et optimisation</a:t>
            </a:r>
          </a:p>
          <a:p>
            <a:pPr marL="0" marR="0" lvl="0" indent="0" algn="l" rtl="0" hangingPunct="1">
              <a:lnSpc>
                <a:spcPct val="100000"/>
              </a:lnSpc>
              <a:spcBef>
                <a:spcPts val="0"/>
              </a:spcBef>
              <a:spcAft>
                <a:spcPts val="0"/>
              </a:spcAft>
              <a:buSzPct val="100000"/>
              <a:buFont typeface="StarSymbol"/>
              <a:buChar char="•"/>
              <a:tabLst/>
            </a:pPr>
            <a:endParaRPr lang="fr-FR" sz="2000" b="0" i="0" u="none" strike="noStrike" kern="1200" spc="0" baseline="0">
              <a:ln>
                <a:noFill/>
              </a:ln>
              <a:solidFill>
                <a:srgbClr val="FFFFFF"/>
              </a:solidFill>
              <a:latin typeface="Arial" pitchFamily="34"/>
              <a:ea typeface="Microsoft YaHei" pitchFamily="2"/>
              <a:cs typeface="Arial" pitchFamily="34"/>
            </a:endParaRPr>
          </a:p>
          <a:p>
            <a:pPr marL="0" marR="0" lvl="0" indent="0" algn="l" rtl="0" hangingPunct="1">
              <a:lnSpc>
                <a:spcPct val="100000"/>
              </a:lnSpc>
              <a:spcBef>
                <a:spcPts val="0"/>
              </a:spcBef>
              <a:spcAft>
                <a:spcPts val="0"/>
              </a:spcAft>
              <a:buSzPct val="100000"/>
              <a:buFont typeface="StarSymbol"/>
              <a:buChar char="•"/>
              <a:tabLst/>
            </a:pPr>
            <a:r>
              <a:rPr lang="fr-FR" sz="2000" b="0" i="0" u="none" strike="noStrike" kern="1200" spc="0" baseline="0">
                <a:ln>
                  <a:noFill/>
                </a:ln>
                <a:solidFill>
                  <a:srgbClr val="FFFFFF"/>
                </a:solidFill>
                <a:latin typeface="Arial" pitchFamily="34"/>
                <a:ea typeface="Microsoft YaHei" pitchFamily="2"/>
                <a:cs typeface="Arial" pitchFamily="34"/>
              </a:rPr>
              <a:t>Documentation collaborative (wiki et liste de diffusion)</a:t>
            </a:r>
          </a:p>
          <a:p>
            <a:pPr marL="0" marR="0" lvl="0" indent="0" algn="l" rtl="0" hangingPunct="1">
              <a:lnSpc>
                <a:spcPct val="100000"/>
              </a:lnSpc>
              <a:spcBef>
                <a:spcPts val="0"/>
              </a:spcBef>
              <a:spcAft>
                <a:spcPts val="0"/>
              </a:spcAft>
              <a:buSzPct val="100000"/>
              <a:buFont typeface="StarSymbol"/>
              <a:buChar char="•"/>
              <a:tabLst/>
            </a:pPr>
            <a:endParaRPr lang="fr-FR" sz="2000" b="0" i="0" u="none" strike="noStrike" kern="1200" spc="0" baseline="0">
              <a:ln>
                <a:noFill/>
              </a:ln>
              <a:solidFill>
                <a:srgbClr val="FFFFFF"/>
              </a:solidFill>
              <a:latin typeface="Arial" pitchFamily="34"/>
              <a:ea typeface="Microsoft YaHei" pitchFamily="2"/>
              <a:cs typeface="Arial" pitchFamily="34"/>
            </a:endParaRPr>
          </a:p>
          <a:p>
            <a:pPr marL="0" marR="0" lvl="0" indent="0" algn="l" rtl="0" hangingPunct="1">
              <a:lnSpc>
                <a:spcPct val="100000"/>
              </a:lnSpc>
              <a:spcBef>
                <a:spcPts val="0"/>
              </a:spcBef>
              <a:spcAft>
                <a:spcPts val="0"/>
              </a:spcAft>
              <a:buSzPct val="100000"/>
              <a:buFont typeface="StarSymbol"/>
              <a:buChar char="•"/>
              <a:tabLst/>
            </a:pPr>
            <a:r>
              <a:rPr lang="fr-FR" sz="2000" b="0" i="0" u="none" strike="noStrike" kern="1200" spc="0" baseline="0">
                <a:ln>
                  <a:noFill/>
                </a:ln>
                <a:solidFill>
                  <a:srgbClr val="FFFFFF"/>
                </a:solidFill>
                <a:latin typeface="Arial" pitchFamily="34"/>
                <a:ea typeface="Microsoft YaHei" pitchFamily="2"/>
                <a:cs typeface="Arial" pitchFamily="34"/>
              </a:rPr>
              <a:t>Développement et intégration des outils</a:t>
            </a:r>
          </a:p>
          <a:p>
            <a:pPr marL="0" marR="0" lvl="0" indent="0" algn="l" rtl="0" hangingPunct="1">
              <a:lnSpc>
                <a:spcPct val="100000"/>
              </a:lnSpc>
              <a:spcBef>
                <a:spcPts val="0"/>
              </a:spcBef>
              <a:spcAft>
                <a:spcPts val="0"/>
              </a:spcAft>
              <a:buSzPct val="100000"/>
              <a:buFont typeface="StarSymbol"/>
              <a:buChar char="•"/>
              <a:tabLst/>
            </a:pPr>
            <a:endParaRPr lang="fr-FR" sz="2000" b="0" i="0" u="none" strike="noStrike" kern="1200" spc="0" baseline="0">
              <a:ln>
                <a:noFill/>
              </a:ln>
              <a:solidFill>
                <a:srgbClr val="FFFFFF"/>
              </a:solidFill>
              <a:latin typeface="Arial" pitchFamily="34"/>
              <a:ea typeface="Microsoft YaHei" pitchFamily="2"/>
              <a:cs typeface="Arial" pitchFamily="34"/>
            </a:endParaRPr>
          </a:p>
          <a:p>
            <a:pPr marL="0" marR="0" lvl="0" indent="0" algn="l" rtl="0" hangingPunct="1">
              <a:lnSpc>
                <a:spcPct val="100000"/>
              </a:lnSpc>
              <a:spcBef>
                <a:spcPts val="0"/>
              </a:spcBef>
              <a:spcAft>
                <a:spcPts val="0"/>
              </a:spcAft>
              <a:buSzPct val="100000"/>
              <a:buFont typeface="StarSymbol"/>
              <a:buChar char="•"/>
              <a:tabLst/>
            </a:pPr>
            <a:r>
              <a:rPr lang="fr-FR" sz="2000" b="0" i="0" u="none" strike="noStrike" kern="1200" spc="0" baseline="0">
                <a:ln>
                  <a:noFill/>
                </a:ln>
                <a:solidFill>
                  <a:srgbClr val="FFFFFF"/>
                </a:solidFill>
                <a:latin typeface="Arial" pitchFamily="34"/>
                <a:ea typeface="Microsoft YaHei" pitchFamily="2"/>
                <a:cs typeface="Arial" pitchFamily="34"/>
              </a:rPr>
              <a:t>Formations</a:t>
            </a:r>
          </a:p>
          <a:p>
            <a:pPr marL="457200" marR="0" lvl="1" indent="0" algn="l" rtl="0" hangingPunct="1">
              <a:lnSpc>
                <a:spcPct val="100000"/>
              </a:lnSpc>
              <a:spcBef>
                <a:spcPts val="0"/>
              </a:spcBef>
              <a:spcAft>
                <a:spcPts val="0"/>
              </a:spcAft>
              <a:buSzPct val="100000"/>
              <a:buFont typeface="StarSymbol"/>
              <a:buChar char="•"/>
              <a:tabLst/>
            </a:pPr>
            <a:r>
              <a:rPr lang="fr-FR" sz="2000" b="0" i="0" u="none" strike="noStrike" kern="1200" spc="0" baseline="0">
                <a:ln>
                  <a:noFill/>
                </a:ln>
                <a:solidFill>
                  <a:srgbClr val="FFFFFF"/>
                </a:solidFill>
                <a:latin typeface="Arial" pitchFamily="34"/>
                <a:ea typeface="Microsoft YaHei" pitchFamily="2"/>
                <a:cs typeface="Arial" pitchFamily="34"/>
              </a:rPr>
              <a:t>Pour les bio-informaticiens</a:t>
            </a:r>
          </a:p>
          <a:p>
            <a:pPr marL="457200" marR="0" lvl="1" indent="0" algn="l" rtl="0" hangingPunct="1">
              <a:lnSpc>
                <a:spcPct val="100000"/>
              </a:lnSpc>
              <a:spcBef>
                <a:spcPts val="0"/>
              </a:spcBef>
              <a:spcAft>
                <a:spcPts val="0"/>
              </a:spcAft>
              <a:buSzPct val="100000"/>
              <a:buFont typeface="StarSymbol"/>
              <a:buChar char="•"/>
              <a:tabLst/>
            </a:pPr>
            <a:r>
              <a:rPr lang="fr-FR" sz="2000" b="0" i="0" u="none" strike="noStrike" kern="1200" spc="0" baseline="0">
                <a:ln>
                  <a:noFill/>
                </a:ln>
                <a:solidFill>
                  <a:srgbClr val="FFFFFF"/>
                </a:solidFill>
                <a:latin typeface="Arial" pitchFamily="34"/>
                <a:ea typeface="Microsoft YaHei" pitchFamily="2"/>
                <a:cs typeface="Arial" pitchFamily="34"/>
              </a:rPr>
              <a:t>Pour les biologistes  </a:t>
            </a:r>
          </a:p>
          <a:p>
            <a:pPr marL="457200" marR="0" lvl="1" indent="0" algn="l" rtl="0" hangingPunct="1">
              <a:lnSpc>
                <a:spcPct val="100000"/>
              </a:lnSpc>
              <a:spcBef>
                <a:spcPts val="0"/>
              </a:spcBef>
              <a:spcAft>
                <a:spcPts val="0"/>
              </a:spcAft>
              <a:buSzPct val="100000"/>
              <a:buFont typeface="StarSymbol"/>
              <a:buChar char="•"/>
              <a:tabLst/>
            </a:pPr>
            <a:r>
              <a:rPr lang="fr-FR" sz="2000" b="0" i="0" u="none" strike="noStrike" kern="1200" spc="0" baseline="0">
                <a:ln>
                  <a:noFill/>
                </a:ln>
                <a:solidFill>
                  <a:srgbClr val="FFFFFF"/>
                </a:solidFill>
                <a:latin typeface="Arial" pitchFamily="34"/>
                <a:ea typeface="Microsoft YaHei" pitchFamily="2"/>
                <a:cs typeface="Arial" pitchFamily="34"/>
              </a:rPr>
              <a:t>Mise en commun des agendas PF</a:t>
            </a:r>
            <a:br>
              <a:rPr lang="fr-FR" sz="2000" b="0" i="0" u="none" strike="noStrike" kern="1200" spc="0" baseline="0">
                <a:ln>
                  <a:noFill/>
                </a:ln>
                <a:solidFill>
                  <a:srgbClr val="FFFFFF"/>
                </a:solidFill>
                <a:latin typeface="Arial" pitchFamily="34"/>
                <a:ea typeface="Microsoft YaHei" pitchFamily="2"/>
                <a:cs typeface="Arial" pitchFamily="34"/>
              </a:rPr>
            </a:br>
            <a:endParaRPr lang="fr-FR" sz="2000" b="0" i="0" u="none" strike="noStrike" kern="1200" spc="0" baseline="0">
              <a:ln>
                <a:noFill/>
              </a:ln>
              <a:solidFill>
                <a:srgbClr val="FFFFFF"/>
              </a:solidFill>
              <a:latin typeface="Arial" pitchFamily="34"/>
              <a:ea typeface="Microsoft YaHei" pitchFamily="2"/>
              <a:cs typeface="Arial" pitchFamily="34"/>
            </a:endParaRPr>
          </a:p>
          <a:p>
            <a:pPr marL="457200" marR="0" lvl="1" indent="0" algn="l" rtl="0" hangingPunct="1">
              <a:lnSpc>
                <a:spcPct val="100000"/>
              </a:lnSpc>
              <a:spcBef>
                <a:spcPts val="0"/>
              </a:spcBef>
              <a:spcAft>
                <a:spcPts val="0"/>
              </a:spcAft>
              <a:buSzPct val="100000"/>
              <a:buFont typeface="StarSymbol"/>
              <a:buChar char="•"/>
              <a:tabLst/>
            </a:pPr>
            <a:endParaRPr lang="fr-FR" sz="2000" b="0" i="0" u="none" strike="noStrike" kern="1200" spc="0" baseline="0">
              <a:ln>
                <a:noFill/>
              </a:ln>
              <a:solidFill>
                <a:srgbClr val="FFFFFF"/>
              </a:solidFill>
              <a:latin typeface="Arial" pitchFamily="34"/>
              <a:ea typeface="Microsoft YaHei" pitchFamily="2"/>
              <a:cs typeface="Arial" pitchFamily="34"/>
            </a:endParaRPr>
          </a:p>
          <a:p>
            <a:pPr marL="457200" marR="0" lvl="1" indent="0" algn="l" rtl="0" hangingPunct="1">
              <a:lnSpc>
                <a:spcPct val="100000"/>
              </a:lnSpc>
              <a:spcBef>
                <a:spcPts val="0"/>
              </a:spcBef>
              <a:spcAft>
                <a:spcPts val="0"/>
              </a:spcAft>
              <a:buNone/>
              <a:tabLst/>
            </a:pPr>
            <a:r>
              <a:rPr lang="fr-FR" sz="2000" b="0" i="0" u="none" strike="noStrike" kern="1200" spc="0" baseline="0">
                <a:ln>
                  <a:noFill/>
                </a:ln>
                <a:solidFill>
                  <a:srgbClr val="FFFFFF"/>
                </a:solidFill>
                <a:latin typeface="Arial" pitchFamily="34"/>
                <a:ea typeface="Microsoft YaHei" pitchFamily="2"/>
                <a:cs typeface="Arial" pitchFamily="34"/>
              </a:rPr>
              <a:t>Objectif  : Mutualisation des pratiques.</a:t>
            </a:r>
          </a:p>
        </p:txBody>
      </p:sp>
      <p:sp>
        <p:nvSpPr>
          <p:cNvPr id="4" name="ZoneTexte 11"/>
          <p:cNvSpPr txBox="1"/>
          <p:nvPr/>
        </p:nvSpPr>
        <p:spPr>
          <a:xfrm>
            <a:off x="0" y="35280"/>
            <a:ext cx="10080720" cy="582840"/>
          </a:xfrm>
          <a:prstGeom prst="rect">
            <a:avLst/>
          </a:prstGeom>
          <a:noFill/>
          <a:ln>
            <a:noFill/>
          </a:ln>
        </p:spPr>
        <p:txBody>
          <a:bodyPr vert="horz" wrap="square" lIns="100800" tIns="50400" rIns="100800" bIns="50400" anchor="t" anchorCtr="1"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3400" b="1" i="0" u="none" strike="noStrike" kern="0" spc="0" baseline="0">
                <a:ln>
                  <a:noFill/>
                </a:ln>
                <a:solidFill>
                  <a:srgbClr val="FFFFFF"/>
                </a:solidFill>
                <a:effectLst>
                  <a:outerShdw dist="17961" dir="2700000">
                    <a:scrgbClr r="0" g="0" b="0"/>
                  </a:outerShdw>
                </a:effectLst>
                <a:latin typeface="Arial" pitchFamily="34"/>
                <a:ea typeface="Microsoft YaHei" pitchFamily="2"/>
                <a:cs typeface="Arial" pitchFamily="34"/>
              </a:rPr>
              <a:t>Actions et objectifs du GT Galaxy</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Rectangle 30"/>
          <p:cNvSpPr/>
          <p:nvPr/>
        </p:nvSpPr>
        <p:spPr>
          <a:xfrm>
            <a:off x="2473560" y="3607920"/>
            <a:ext cx="4997160" cy="849600"/>
          </a:xfrm>
          <a:prstGeom prst="rect">
            <a:avLst/>
          </a:prstGeom>
          <a:solidFill>
            <a:srgbClr val="61B7D2"/>
          </a:solidFill>
          <a:ln>
            <a:noFill/>
            <a:prstDash val="solid"/>
          </a:ln>
        </p:spPr>
        <p:txBody>
          <a:bodyPr vert="horz" wrap="square" lIns="100800" tIns="50400" rIns="100800" bIns="504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1800" b="1" i="0" u="none" strike="noStrike" kern="1200" spc="0" baseline="0">
                <a:ln>
                  <a:noFill/>
                </a:ln>
                <a:solidFill>
                  <a:srgbClr val="FFFFFF"/>
                </a:solidFill>
                <a:latin typeface="Calibri" pitchFamily="18"/>
                <a:ea typeface="Microsoft YaHei" pitchFamily="2"/>
                <a:cs typeface="Mangal" pitchFamily="2"/>
              </a:rPr>
              <a:t>INVENTORY</a:t>
            </a:r>
          </a:p>
        </p:txBody>
      </p:sp>
      <p:sp>
        <p:nvSpPr>
          <p:cNvPr id="3" name="Rectangle 31"/>
          <p:cNvSpPr/>
          <p:nvPr/>
        </p:nvSpPr>
        <p:spPr>
          <a:xfrm>
            <a:off x="2473560" y="2655720"/>
            <a:ext cx="2498400" cy="849600"/>
          </a:xfrm>
          <a:prstGeom prst="rect">
            <a:avLst/>
          </a:prstGeom>
          <a:solidFill>
            <a:srgbClr val="F79646"/>
          </a:solidFill>
          <a:ln>
            <a:noFill/>
            <a:prstDash val="solid"/>
          </a:ln>
        </p:spPr>
        <p:txBody>
          <a:bodyPr vert="horz" wrap="square" lIns="100800" tIns="50400" rIns="100800" bIns="504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1800" b="1" i="0" u="none" strike="noStrike" kern="1200" spc="0" baseline="0">
                <a:ln>
                  <a:noFill/>
                </a:ln>
                <a:solidFill>
                  <a:srgbClr val="FFFFFF"/>
                </a:solidFill>
                <a:latin typeface="Calibri" pitchFamily="18"/>
                <a:ea typeface="Microsoft YaHei" pitchFamily="2"/>
                <a:cs typeface="Mangal" pitchFamily="2"/>
              </a:rPr>
              <a:t>TRAINING</a:t>
            </a:r>
          </a:p>
        </p:txBody>
      </p:sp>
      <p:sp>
        <p:nvSpPr>
          <p:cNvPr id="4" name="Rectangle 35"/>
          <p:cNvSpPr/>
          <p:nvPr/>
        </p:nvSpPr>
        <p:spPr>
          <a:xfrm>
            <a:off x="5089319" y="2655720"/>
            <a:ext cx="2381399" cy="849600"/>
          </a:xfrm>
          <a:prstGeom prst="rect">
            <a:avLst/>
          </a:prstGeom>
          <a:solidFill>
            <a:srgbClr val="C0504D"/>
          </a:solidFill>
          <a:ln>
            <a:noFill/>
            <a:prstDash val="solid"/>
          </a:ln>
        </p:spPr>
        <p:txBody>
          <a:bodyPr vert="horz" wrap="square" lIns="100800" tIns="50400" rIns="100800" bIns="504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1800" b="1" i="0" u="none" strike="noStrike" kern="1200" spc="0" baseline="0">
                <a:ln>
                  <a:noFill/>
                </a:ln>
                <a:solidFill>
                  <a:srgbClr val="FFFFFF"/>
                </a:solidFill>
                <a:latin typeface="Calibri" pitchFamily="18"/>
                <a:ea typeface="Microsoft YaHei" pitchFamily="2"/>
                <a:cs typeface="Mangal" pitchFamily="2"/>
              </a:rPr>
              <a:t>INTEGRATION INTO GALAXY</a:t>
            </a:r>
          </a:p>
        </p:txBody>
      </p:sp>
      <p:sp>
        <p:nvSpPr>
          <p:cNvPr id="5" name="Rectangle 37"/>
          <p:cNvSpPr/>
          <p:nvPr/>
        </p:nvSpPr>
        <p:spPr>
          <a:xfrm>
            <a:off x="648000" y="2655720"/>
            <a:ext cx="1667160" cy="1802160"/>
          </a:xfrm>
          <a:prstGeom prst="rect">
            <a:avLst/>
          </a:prstGeom>
          <a:solidFill>
            <a:srgbClr val="AAD64B"/>
          </a:solidFill>
          <a:ln>
            <a:noFill/>
            <a:prstDash val="solid"/>
          </a:ln>
        </p:spPr>
        <p:txBody>
          <a:bodyPr vert="horz" wrap="square" lIns="100800" tIns="50400" rIns="100800" bIns="504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1800" b="1" i="0" u="none" strike="noStrike" kern="1200" spc="0" baseline="0">
                <a:ln>
                  <a:noFill/>
                </a:ln>
                <a:solidFill>
                  <a:srgbClr val="FFFFFF"/>
                </a:solidFill>
                <a:latin typeface="Calibri" pitchFamily="18"/>
                <a:ea typeface="Microsoft YaHei" pitchFamily="2"/>
                <a:cs typeface="Mangal" pitchFamily="2"/>
              </a:rPr>
              <a:t>GOOD PRACTICES MANUAL</a:t>
            </a:r>
          </a:p>
        </p:txBody>
      </p:sp>
      <p:sp>
        <p:nvSpPr>
          <p:cNvPr id="6" name="ZoneTexte 38"/>
          <p:cNvSpPr txBox="1"/>
          <p:nvPr/>
        </p:nvSpPr>
        <p:spPr>
          <a:xfrm>
            <a:off x="2417760" y="2224800"/>
            <a:ext cx="2352600" cy="380160"/>
          </a:xfrm>
          <a:prstGeom prst="rect">
            <a:avLst/>
          </a:prstGeom>
          <a:noFill/>
          <a:ln>
            <a:noFill/>
          </a:ln>
        </p:spPr>
        <p:txBody>
          <a:bodyPr vert="horz" wrap="none" lIns="100800" tIns="50400" rIns="100800" bIns="504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fr-FR" sz="1800" b="1" i="1" u="none" strike="noStrike" kern="1200" spc="0" baseline="0">
                <a:ln>
                  <a:noFill/>
                </a:ln>
                <a:solidFill>
                  <a:srgbClr val="F79646"/>
                </a:solidFill>
                <a:latin typeface="Calibri" pitchFamily="18"/>
                <a:ea typeface="Microsoft YaHei" pitchFamily="2"/>
                <a:cs typeface="Mangal" pitchFamily="2"/>
              </a:rPr>
              <a:t>Galaxy4Bioinformatics</a:t>
            </a:r>
          </a:p>
        </p:txBody>
      </p:sp>
      <p:sp>
        <p:nvSpPr>
          <p:cNvPr id="7" name="Rectangle 39"/>
          <p:cNvSpPr/>
          <p:nvPr/>
        </p:nvSpPr>
        <p:spPr>
          <a:xfrm>
            <a:off x="7633440" y="2655720"/>
            <a:ext cx="1667160" cy="1802160"/>
          </a:xfrm>
          <a:prstGeom prst="rect">
            <a:avLst/>
          </a:prstGeom>
          <a:solidFill>
            <a:srgbClr val="8064A2"/>
          </a:solidFill>
          <a:ln>
            <a:noFill/>
            <a:prstDash val="solid"/>
          </a:ln>
        </p:spPr>
        <p:txBody>
          <a:bodyPr vert="horz" wrap="square" lIns="100800" tIns="50400" rIns="100800" bIns="504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1800" b="1" i="0" u="none" strike="noStrike" kern="1200" spc="0" baseline="0">
                <a:ln>
                  <a:noFill/>
                </a:ln>
                <a:solidFill>
                  <a:srgbClr val="FFFFFF"/>
                </a:solidFill>
                <a:latin typeface="Calibri" pitchFamily="18"/>
                <a:ea typeface="Microsoft YaHei" pitchFamily="2"/>
                <a:cs typeface="Mangal" pitchFamily="2"/>
              </a:rPr>
              <a:t>CENTRALISED REPOSITORY</a:t>
            </a:r>
          </a:p>
        </p:txBody>
      </p:sp>
      <p:sp>
        <p:nvSpPr>
          <p:cNvPr id="8" name="ZoneTexte 40"/>
          <p:cNvSpPr txBox="1"/>
          <p:nvPr/>
        </p:nvSpPr>
        <p:spPr>
          <a:xfrm>
            <a:off x="5074920" y="1919520"/>
            <a:ext cx="2638080" cy="659160"/>
          </a:xfrm>
          <a:prstGeom prst="rect">
            <a:avLst/>
          </a:prstGeom>
          <a:noFill/>
          <a:ln>
            <a:noFill/>
          </a:ln>
        </p:spPr>
        <p:txBody>
          <a:bodyPr vert="horz" wrap="square" lIns="100800" tIns="50400" rIns="100800" bIns="504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fr-FR" sz="1800" b="1" i="1" u="none" strike="noStrike" kern="1200" spc="0" baseline="0">
                <a:ln>
                  <a:noFill/>
                </a:ln>
                <a:solidFill>
                  <a:srgbClr val="C0504D"/>
                </a:solidFill>
                <a:latin typeface="Calibri" pitchFamily="18"/>
                <a:ea typeface="Microsoft YaHei" pitchFamily="2"/>
                <a:cs typeface="Mangal" pitchFamily="2"/>
              </a:rPr>
              <a:t>Deployment on platforms and Cloud</a:t>
            </a:r>
          </a:p>
        </p:txBody>
      </p:sp>
      <p:sp>
        <p:nvSpPr>
          <p:cNvPr id="9" name="ZoneTexte 41"/>
          <p:cNvSpPr txBox="1"/>
          <p:nvPr/>
        </p:nvSpPr>
        <p:spPr>
          <a:xfrm>
            <a:off x="7514640" y="4457520"/>
            <a:ext cx="2262600" cy="659160"/>
          </a:xfrm>
          <a:prstGeom prst="rect">
            <a:avLst/>
          </a:prstGeom>
          <a:noFill/>
          <a:ln>
            <a:noFill/>
          </a:ln>
        </p:spPr>
        <p:txBody>
          <a:bodyPr vert="horz" wrap="square" lIns="100800" tIns="50400" rIns="100800" bIns="504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fr-FR" sz="1800" b="1" i="1" u="none" strike="noStrike" kern="1200" spc="0" baseline="0">
                <a:ln>
                  <a:noFill/>
                </a:ln>
                <a:solidFill>
                  <a:srgbClr val="8064A2"/>
                </a:solidFill>
                <a:latin typeface="Calibri" pitchFamily="18"/>
                <a:ea typeface="Microsoft YaHei" pitchFamily="2"/>
                <a:cs typeface="Mangal" pitchFamily="2"/>
              </a:rPr>
              <a:t>Contacts with the Galaxy Team</a:t>
            </a:r>
          </a:p>
        </p:txBody>
      </p:sp>
      <p:sp>
        <p:nvSpPr>
          <p:cNvPr id="10" name="ZoneTexte 42"/>
          <p:cNvSpPr txBox="1"/>
          <p:nvPr/>
        </p:nvSpPr>
        <p:spPr>
          <a:xfrm>
            <a:off x="7792200" y="1919520"/>
            <a:ext cx="1289880" cy="659160"/>
          </a:xfrm>
          <a:prstGeom prst="rect">
            <a:avLst/>
          </a:prstGeom>
          <a:noFill/>
          <a:ln>
            <a:noFill/>
          </a:ln>
        </p:spPr>
        <p:txBody>
          <a:bodyPr vert="horz" wrap="square" lIns="100800" tIns="50400" rIns="100800" bIns="504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fr-FR" sz="1800" b="1" i="1" u="none" strike="noStrike" kern="1200" spc="0" baseline="0">
                <a:ln>
                  <a:noFill/>
                </a:ln>
                <a:solidFill>
                  <a:srgbClr val="8064A2"/>
                </a:solidFill>
                <a:latin typeface="Calibri" pitchFamily="18"/>
                <a:ea typeface="Microsoft YaHei" pitchFamily="2"/>
                <a:cs typeface="Mangal" pitchFamily="2"/>
              </a:rPr>
              <a:t>National Toolshed</a:t>
            </a:r>
          </a:p>
        </p:txBody>
      </p:sp>
      <p:sp>
        <p:nvSpPr>
          <p:cNvPr id="11" name="Rectangle 43"/>
          <p:cNvSpPr/>
          <p:nvPr/>
        </p:nvSpPr>
        <p:spPr>
          <a:xfrm>
            <a:off x="2451960" y="4492080"/>
            <a:ext cx="5040360" cy="659160"/>
          </a:xfrm>
          <a:prstGeom prst="rect">
            <a:avLst/>
          </a:prstGeom>
          <a:noFill/>
          <a:ln>
            <a:noFill/>
            <a:prstDash val="solid"/>
          </a:ln>
        </p:spPr>
        <p:txBody>
          <a:bodyPr vert="horz" wrap="square" lIns="100800" tIns="50400" rIns="100800" bIns="504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fr-FR" sz="1800" b="1" i="1" u="none" strike="noStrike" kern="1200" spc="0" baseline="0">
                <a:ln>
                  <a:noFill/>
                </a:ln>
                <a:solidFill>
                  <a:srgbClr val="61B7D2"/>
                </a:solidFill>
                <a:latin typeface="Calibri" pitchFamily="18"/>
                <a:ea typeface="Microsoft YaHei" pitchFamily="2"/>
                <a:cs typeface="Mangal" pitchFamily="2"/>
              </a:rPr>
              <a:t>FG platforms / GT Galaxy / Other partners (e.g. Genouest)</a:t>
            </a:r>
          </a:p>
        </p:txBody>
      </p:sp>
      <p:sp>
        <p:nvSpPr>
          <p:cNvPr id="12" name="ZoneTexte 11"/>
          <p:cNvSpPr txBox="1"/>
          <p:nvPr/>
        </p:nvSpPr>
        <p:spPr>
          <a:xfrm>
            <a:off x="0" y="35280"/>
            <a:ext cx="10080720" cy="582840"/>
          </a:xfrm>
          <a:prstGeom prst="rect">
            <a:avLst/>
          </a:prstGeom>
          <a:noFill/>
          <a:ln>
            <a:noFill/>
          </a:ln>
        </p:spPr>
        <p:txBody>
          <a:bodyPr vert="horz" wrap="square" lIns="100800" tIns="50400" rIns="100800" bIns="50400" anchor="t" anchorCtr="1"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3400" b="1" i="0" u="none" strike="noStrike" kern="0" spc="0" baseline="0">
                <a:ln>
                  <a:noFill/>
                </a:ln>
                <a:solidFill>
                  <a:srgbClr val="FFFFFF"/>
                </a:solidFill>
                <a:effectLst>
                  <a:outerShdw dist="17961" dir="2700000">
                    <a:scrgbClr r="0" g="0" b="0"/>
                  </a:outerShdw>
                </a:effectLst>
                <a:latin typeface="Arial" pitchFamily="34"/>
                <a:ea typeface="Microsoft YaHei" pitchFamily="2"/>
                <a:cs typeface="Arial" pitchFamily="34"/>
              </a:rPr>
              <a:t>Principales activités du GT Galaxy</a:t>
            </a:r>
          </a:p>
        </p:txBody>
      </p:sp>
      <p:sp>
        <p:nvSpPr>
          <p:cNvPr id="13" name="ZoneTexte 12"/>
          <p:cNvSpPr txBox="1"/>
          <p:nvPr/>
        </p:nvSpPr>
        <p:spPr>
          <a:xfrm>
            <a:off x="6768360" y="5868000"/>
            <a:ext cx="2644920" cy="335160"/>
          </a:xfrm>
          <a:prstGeom prst="rect">
            <a:avLst/>
          </a:prstGeom>
          <a:noFill/>
          <a:ln>
            <a:noFill/>
          </a:ln>
        </p:spPr>
        <p:txBody>
          <a:bodyPr vert="horz" wrap="none" lIns="91440" tIns="45720" rIns="91440" bIns="4572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fr-FR" sz="1600" b="0" i="0" u="none" strike="noStrike" kern="1200" spc="0" baseline="0">
                <a:ln>
                  <a:noFill/>
                </a:ln>
                <a:solidFill>
                  <a:srgbClr val="FFFFFF"/>
                </a:solidFill>
                <a:latin typeface="Arial" pitchFamily="34"/>
                <a:ea typeface="Microsoft YaHei" pitchFamily="2"/>
                <a:cs typeface="Arial" pitchFamily="34"/>
              </a:rPr>
              <a:t>Source : GT Galaxy France</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53">
    <p:spTree>
      <p:nvGrpSpPr>
        <p:cNvPr id="1" name=""/>
        <p:cNvGrpSpPr/>
        <p:nvPr/>
      </p:nvGrpSpPr>
      <p:grpSpPr>
        <a:xfrm>
          <a:off x="0" y="0"/>
          <a:ext cx="0" cy="0"/>
          <a:chOff x="0" y="0"/>
          <a:chExt cx="0" cy="0"/>
        </a:xfrm>
      </p:grpSpPr>
      <p:sp>
        <p:nvSpPr>
          <p:cNvPr id="2" name="Rectangle 30"/>
          <p:cNvSpPr/>
          <p:nvPr/>
        </p:nvSpPr>
        <p:spPr>
          <a:xfrm>
            <a:off x="2473560" y="3607920"/>
            <a:ext cx="4997160" cy="849600"/>
          </a:xfrm>
          <a:prstGeom prst="rect">
            <a:avLst/>
          </a:prstGeom>
          <a:solidFill>
            <a:srgbClr val="BFBFBF"/>
          </a:solidFill>
          <a:ln>
            <a:noFill/>
            <a:prstDash val="solid"/>
          </a:ln>
        </p:spPr>
        <p:txBody>
          <a:bodyPr vert="horz" wrap="square" lIns="100800" tIns="50400" rIns="100800" bIns="504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1800" b="1" i="0" u="none" strike="noStrike" kern="1200" spc="0" baseline="0">
                <a:ln>
                  <a:noFill/>
                </a:ln>
                <a:solidFill>
                  <a:srgbClr val="7F7F7F"/>
                </a:solidFill>
                <a:latin typeface="Calibri" pitchFamily="18"/>
                <a:ea typeface="Microsoft YaHei" pitchFamily="2"/>
                <a:cs typeface="Mangal" pitchFamily="2"/>
              </a:rPr>
              <a:t>INVENTORY</a:t>
            </a:r>
          </a:p>
        </p:txBody>
      </p:sp>
      <p:sp>
        <p:nvSpPr>
          <p:cNvPr id="3" name="Rectangle 31"/>
          <p:cNvSpPr/>
          <p:nvPr/>
        </p:nvSpPr>
        <p:spPr>
          <a:xfrm>
            <a:off x="2473560" y="2655720"/>
            <a:ext cx="2498400" cy="849600"/>
          </a:xfrm>
          <a:prstGeom prst="rect">
            <a:avLst/>
          </a:prstGeom>
          <a:solidFill>
            <a:srgbClr val="BFBFBF"/>
          </a:solidFill>
          <a:ln>
            <a:noFill/>
            <a:prstDash val="solid"/>
          </a:ln>
        </p:spPr>
        <p:txBody>
          <a:bodyPr vert="horz" wrap="square" lIns="100800" tIns="50400" rIns="100800" bIns="504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1800" b="1" i="0" u="none" strike="noStrike" kern="1200" spc="0" baseline="0">
                <a:ln>
                  <a:noFill/>
                </a:ln>
                <a:solidFill>
                  <a:srgbClr val="7F7F7F"/>
                </a:solidFill>
                <a:latin typeface="Calibri" pitchFamily="18"/>
                <a:ea typeface="Microsoft YaHei" pitchFamily="2"/>
                <a:cs typeface="Mangal" pitchFamily="2"/>
              </a:rPr>
              <a:t>TRAINING</a:t>
            </a:r>
          </a:p>
        </p:txBody>
      </p:sp>
      <p:sp>
        <p:nvSpPr>
          <p:cNvPr id="4" name="Rectangle 35"/>
          <p:cNvSpPr/>
          <p:nvPr/>
        </p:nvSpPr>
        <p:spPr>
          <a:xfrm>
            <a:off x="5089319" y="2655720"/>
            <a:ext cx="2381399" cy="849600"/>
          </a:xfrm>
          <a:prstGeom prst="rect">
            <a:avLst/>
          </a:prstGeom>
          <a:solidFill>
            <a:srgbClr val="BFBFBF"/>
          </a:solidFill>
          <a:ln>
            <a:noFill/>
            <a:prstDash val="solid"/>
          </a:ln>
        </p:spPr>
        <p:txBody>
          <a:bodyPr vert="horz" wrap="square" lIns="100800" tIns="50400" rIns="100800" bIns="504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1800" b="1" i="0" u="none" strike="noStrike" kern="1200" spc="0" baseline="0">
                <a:ln>
                  <a:noFill/>
                </a:ln>
                <a:solidFill>
                  <a:srgbClr val="7F7F7F"/>
                </a:solidFill>
                <a:latin typeface="Calibri" pitchFamily="18"/>
                <a:ea typeface="Microsoft YaHei" pitchFamily="2"/>
                <a:cs typeface="Mangal" pitchFamily="2"/>
              </a:rPr>
              <a:t>INTEGRATION INTO GALAXY</a:t>
            </a:r>
          </a:p>
        </p:txBody>
      </p:sp>
      <p:sp>
        <p:nvSpPr>
          <p:cNvPr id="5" name="Rectangle 37"/>
          <p:cNvSpPr/>
          <p:nvPr/>
        </p:nvSpPr>
        <p:spPr>
          <a:xfrm>
            <a:off x="648000" y="2655720"/>
            <a:ext cx="1667160" cy="1802160"/>
          </a:xfrm>
          <a:prstGeom prst="rect">
            <a:avLst/>
          </a:prstGeom>
          <a:solidFill>
            <a:srgbClr val="AAD64B"/>
          </a:solidFill>
          <a:ln>
            <a:noFill/>
            <a:prstDash val="solid"/>
          </a:ln>
        </p:spPr>
        <p:txBody>
          <a:bodyPr vert="horz" wrap="square" lIns="100800" tIns="50400" rIns="100800" bIns="504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1800" b="1" i="0" u="none" strike="noStrike" kern="1200" spc="0" baseline="0">
                <a:ln>
                  <a:noFill/>
                </a:ln>
                <a:solidFill>
                  <a:srgbClr val="FFFFFF"/>
                </a:solidFill>
                <a:latin typeface="Calibri" pitchFamily="18"/>
                <a:ea typeface="Microsoft YaHei" pitchFamily="2"/>
                <a:cs typeface="Mangal" pitchFamily="2"/>
              </a:rPr>
              <a:t>GOOD PRACTICES MANUAL</a:t>
            </a:r>
          </a:p>
        </p:txBody>
      </p:sp>
      <p:sp>
        <p:nvSpPr>
          <p:cNvPr id="6" name="ZoneTexte 38"/>
          <p:cNvSpPr txBox="1"/>
          <p:nvPr/>
        </p:nvSpPr>
        <p:spPr>
          <a:xfrm>
            <a:off x="2417760" y="2224800"/>
            <a:ext cx="2352600" cy="380160"/>
          </a:xfrm>
          <a:prstGeom prst="rect">
            <a:avLst/>
          </a:prstGeom>
          <a:noFill/>
          <a:ln>
            <a:noFill/>
          </a:ln>
        </p:spPr>
        <p:txBody>
          <a:bodyPr vert="horz" wrap="none" lIns="100800" tIns="50400" rIns="100800" bIns="504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fr-FR" sz="1800" b="1" i="1" u="none" strike="noStrike" kern="1200" spc="0" baseline="0">
                <a:ln>
                  <a:noFill/>
                </a:ln>
                <a:solidFill>
                  <a:srgbClr val="7F7F7F"/>
                </a:solidFill>
                <a:latin typeface="Calibri" pitchFamily="18"/>
                <a:ea typeface="Microsoft YaHei" pitchFamily="2"/>
                <a:cs typeface="Mangal" pitchFamily="2"/>
              </a:rPr>
              <a:t>Galaxy4Bioinformatics</a:t>
            </a:r>
          </a:p>
        </p:txBody>
      </p:sp>
      <p:sp>
        <p:nvSpPr>
          <p:cNvPr id="7" name="Rectangle 39"/>
          <p:cNvSpPr/>
          <p:nvPr/>
        </p:nvSpPr>
        <p:spPr>
          <a:xfrm>
            <a:off x="7633440" y="2655720"/>
            <a:ext cx="1667160" cy="1802160"/>
          </a:xfrm>
          <a:prstGeom prst="rect">
            <a:avLst/>
          </a:prstGeom>
          <a:solidFill>
            <a:srgbClr val="BFBFBF"/>
          </a:solidFill>
          <a:ln>
            <a:noFill/>
            <a:prstDash val="solid"/>
          </a:ln>
        </p:spPr>
        <p:txBody>
          <a:bodyPr vert="horz" wrap="square" lIns="100800" tIns="50400" rIns="100800" bIns="504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1800" b="1" i="0" u="none" strike="noStrike" kern="1200" spc="0" baseline="0">
                <a:ln>
                  <a:noFill/>
                </a:ln>
                <a:solidFill>
                  <a:srgbClr val="7F7F7F"/>
                </a:solidFill>
                <a:latin typeface="Calibri" pitchFamily="18"/>
                <a:ea typeface="Microsoft YaHei" pitchFamily="2"/>
                <a:cs typeface="Mangal" pitchFamily="2"/>
              </a:rPr>
              <a:t>CENTRALISED REPOSITORY</a:t>
            </a:r>
          </a:p>
        </p:txBody>
      </p:sp>
      <p:sp>
        <p:nvSpPr>
          <p:cNvPr id="8" name="ZoneTexte 40"/>
          <p:cNvSpPr txBox="1"/>
          <p:nvPr/>
        </p:nvSpPr>
        <p:spPr>
          <a:xfrm>
            <a:off x="5074920" y="1919520"/>
            <a:ext cx="2638080" cy="659160"/>
          </a:xfrm>
          <a:prstGeom prst="rect">
            <a:avLst/>
          </a:prstGeom>
          <a:noFill/>
          <a:ln>
            <a:noFill/>
          </a:ln>
        </p:spPr>
        <p:txBody>
          <a:bodyPr vert="horz" wrap="square" lIns="100800" tIns="50400" rIns="100800" bIns="504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fr-FR" sz="1800" b="1" i="1" u="none" strike="noStrike" kern="1200" spc="0" baseline="0">
                <a:ln>
                  <a:noFill/>
                </a:ln>
                <a:solidFill>
                  <a:srgbClr val="7F7F7F"/>
                </a:solidFill>
                <a:latin typeface="Calibri" pitchFamily="18"/>
                <a:ea typeface="Microsoft YaHei" pitchFamily="2"/>
                <a:cs typeface="Mangal" pitchFamily="2"/>
              </a:rPr>
              <a:t>Deployment on platforms and Cloud</a:t>
            </a:r>
          </a:p>
        </p:txBody>
      </p:sp>
      <p:sp>
        <p:nvSpPr>
          <p:cNvPr id="9" name="ZoneTexte 41"/>
          <p:cNvSpPr txBox="1"/>
          <p:nvPr/>
        </p:nvSpPr>
        <p:spPr>
          <a:xfrm>
            <a:off x="7514640" y="4457520"/>
            <a:ext cx="2262600" cy="659160"/>
          </a:xfrm>
          <a:prstGeom prst="rect">
            <a:avLst/>
          </a:prstGeom>
          <a:noFill/>
          <a:ln>
            <a:noFill/>
          </a:ln>
        </p:spPr>
        <p:txBody>
          <a:bodyPr vert="horz" wrap="square" lIns="100800" tIns="50400" rIns="100800" bIns="504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fr-FR" sz="1800" b="1" i="1" u="none" strike="noStrike" kern="1200" spc="0" baseline="0">
                <a:ln>
                  <a:noFill/>
                </a:ln>
                <a:solidFill>
                  <a:srgbClr val="7F7F7F"/>
                </a:solidFill>
                <a:latin typeface="Calibri" pitchFamily="18"/>
                <a:ea typeface="Microsoft YaHei" pitchFamily="2"/>
                <a:cs typeface="Mangal" pitchFamily="2"/>
              </a:rPr>
              <a:t>Contacts with the Galaxy Team</a:t>
            </a:r>
          </a:p>
        </p:txBody>
      </p:sp>
      <p:sp>
        <p:nvSpPr>
          <p:cNvPr id="10" name="ZoneTexte 42"/>
          <p:cNvSpPr txBox="1"/>
          <p:nvPr/>
        </p:nvSpPr>
        <p:spPr>
          <a:xfrm>
            <a:off x="7792200" y="1919520"/>
            <a:ext cx="1289880" cy="659160"/>
          </a:xfrm>
          <a:prstGeom prst="rect">
            <a:avLst/>
          </a:prstGeom>
          <a:noFill/>
          <a:ln>
            <a:noFill/>
          </a:ln>
        </p:spPr>
        <p:txBody>
          <a:bodyPr vert="horz" wrap="square" lIns="100800" tIns="50400" rIns="100800" bIns="504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fr-FR" sz="1800" b="1" i="1" u="none" strike="noStrike" kern="1200" spc="0" baseline="0">
                <a:ln>
                  <a:noFill/>
                </a:ln>
                <a:solidFill>
                  <a:srgbClr val="7F7F7F"/>
                </a:solidFill>
                <a:latin typeface="Calibri" pitchFamily="18"/>
                <a:ea typeface="Microsoft YaHei" pitchFamily="2"/>
                <a:cs typeface="Mangal" pitchFamily="2"/>
              </a:rPr>
              <a:t>National Toolshed</a:t>
            </a:r>
          </a:p>
        </p:txBody>
      </p:sp>
      <p:sp>
        <p:nvSpPr>
          <p:cNvPr id="11" name="Rectangle 43"/>
          <p:cNvSpPr/>
          <p:nvPr/>
        </p:nvSpPr>
        <p:spPr>
          <a:xfrm>
            <a:off x="2451960" y="4492080"/>
            <a:ext cx="5040360" cy="659160"/>
          </a:xfrm>
          <a:prstGeom prst="rect">
            <a:avLst/>
          </a:prstGeom>
          <a:noFill/>
          <a:ln>
            <a:noFill/>
            <a:prstDash val="solid"/>
          </a:ln>
        </p:spPr>
        <p:txBody>
          <a:bodyPr vert="horz" wrap="square" lIns="100800" tIns="50400" rIns="100800" bIns="504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fr-FR" sz="1800" b="1" i="1" u="none" strike="noStrike" kern="1200" spc="0" baseline="0">
                <a:ln>
                  <a:noFill/>
                </a:ln>
                <a:solidFill>
                  <a:srgbClr val="7F7F7F"/>
                </a:solidFill>
                <a:latin typeface="Calibri" pitchFamily="18"/>
                <a:ea typeface="Microsoft YaHei" pitchFamily="2"/>
                <a:cs typeface="Mangal" pitchFamily="2"/>
              </a:rPr>
              <a:t>FG platforms / GT Galaxy / Other partners (e.g. Genouest)</a:t>
            </a:r>
          </a:p>
        </p:txBody>
      </p:sp>
      <p:sp>
        <p:nvSpPr>
          <p:cNvPr id="12" name="ZoneTexte 11"/>
          <p:cNvSpPr txBox="1"/>
          <p:nvPr/>
        </p:nvSpPr>
        <p:spPr>
          <a:xfrm>
            <a:off x="0" y="35280"/>
            <a:ext cx="10080720" cy="582840"/>
          </a:xfrm>
          <a:prstGeom prst="rect">
            <a:avLst/>
          </a:prstGeom>
          <a:noFill/>
          <a:ln>
            <a:noFill/>
          </a:ln>
        </p:spPr>
        <p:txBody>
          <a:bodyPr vert="horz" wrap="square" lIns="100800" tIns="50400" rIns="100800" bIns="50400" anchor="t" anchorCtr="1"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3400" b="1" i="0" u="none" strike="noStrike" kern="0" spc="0" baseline="0">
                <a:ln>
                  <a:noFill/>
                </a:ln>
                <a:solidFill>
                  <a:srgbClr val="FFFFFF"/>
                </a:solidFill>
                <a:effectLst>
                  <a:outerShdw dist="17961" dir="2700000">
                    <a:scrgbClr r="0" g="0" b="0"/>
                  </a:outerShdw>
                </a:effectLst>
                <a:latin typeface="Arial" pitchFamily="34"/>
                <a:ea typeface="Microsoft YaHei" pitchFamily="2"/>
                <a:cs typeface="Arial" pitchFamily="34"/>
              </a:rPr>
              <a:t>Manuel des bonnes pratiques</a:t>
            </a:r>
          </a:p>
        </p:txBody>
      </p:sp>
      <p:sp>
        <p:nvSpPr>
          <p:cNvPr id="13" name="Rectangle 3"/>
          <p:cNvSpPr/>
          <p:nvPr/>
        </p:nvSpPr>
        <p:spPr>
          <a:xfrm>
            <a:off x="216000" y="5324400"/>
            <a:ext cx="9648720" cy="1526760"/>
          </a:xfrm>
          <a:prstGeom prst="rect">
            <a:avLst/>
          </a:prstGeom>
          <a:noFill/>
          <a:ln>
            <a:noFill/>
            <a:prstDash val="solid"/>
          </a:ln>
        </p:spPr>
        <p:txBody>
          <a:bodyPr vert="horz" wrap="square" lIns="100800" tIns="50400" rIns="100800" bIns="50400" anchor="ctr"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SzPct val="100000"/>
              <a:buFont typeface="StarSymbol"/>
              <a:buChar char="•"/>
              <a:tabLst/>
            </a:pPr>
            <a:r>
              <a:rPr lang="fr-FR" sz="2000" b="0" i="0" u="none" strike="noStrike" kern="1200" spc="0" baseline="0">
                <a:ln>
                  <a:noFill/>
                </a:ln>
                <a:solidFill>
                  <a:srgbClr val="FFFFFF"/>
                </a:solidFill>
                <a:latin typeface="Arial" pitchFamily="34"/>
                <a:ea typeface="Microsoft YaHei" pitchFamily="2"/>
                <a:cs typeface="Arial" pitchFamily="34"/>
              </a:rPr>
              <a:t>Retour d’expérience des premières écoles bioinformatiques de Roscoff</a:t>
            </a:r>
          </a:p>
          <a:p>
            <a:pPr marL="0" marR="0" lvl="0" indent="0" algn="l" rtl="0" hangingPunct="1">
              <a:lnSpc>
                <a:spcPct val="100000"/>
              </a:lnSpc>
              <a:spcBef>
                <a:spcPts val="0"/>
              </a:spcBef>
              <a:spcAft>
                <a:spcPts val="0"/>
              </a:spcAft>
              <a:buNone/>
              <a:tabLst/>
            </a:pPr>
            <a:endParaRPr lang="fr-FR" sz="2000" b="0" i="0" u="none" strike="noStrike" kern="1200" spc="0" baseline="0">
              <a:ln>
                <a:noFill/>
              </a:ln>
              <a:solidFill>
                <a:srgbClr val="FFFFFF"/>
              </a:solidFill>
              <a:latin typeface="Arial" pitchFamily="34"/>
              <a:ea typeface="Microsoft YaHei" pitchFamily="2"/>
              <a:cs typeface="Arial" pitchFamily="34"/>
            </a:endParaRPr>
          </a:p>
          <a:p>
            <a:pPr marL="0" marR="0" lvl="0" indent="0" algn="l" rtl="0" hangingPunct="1">
              <a:lnSpc>
                <a:spcPct val="100000"/>
              </a:lnSpc>
              <a:spcBef>
                <a:spcPts val="0"/>
              </a:spcBef>
              <a:spcAft>
                <a:spcPts val="0"/>
              </a:spcAft>
              <a:buNone/>
              <a:tabLst/>
            </a:pPr>
            <a:r>
              <a:rPr lang="fr-FR" sz="2000" b="0" i="0" u="none" strike="noStrike" kern="1200" spc="0" baseline="0">
                <a:ln>
                  <a:noFill/>
                </a:ln>
                <a:solidFill>
                  <a:srgbClr val="FFFFFF"/>
                </a:solidFill>
                <a:latin typeface="Arial" pitchFamily="34"/>
                <a:ea typeface="Microsoft YaHei" pitchFamily="2"/>
                <a:cs typeface="Arial" pitchFamily="34"/>
              </a:rPr>
              <a:t>→  Rédaction d’un guide de bonnes pratiques (co-rédaction / wiki)</a:t>
            </a:r>
          </a:p>
          <a:p>
            <a:pPr marL="0" marR="0" lvl="0" indent="0" algn="l" rtl="0" hangingPunct="1">
              <a:lnSpc>
                <a:spcPct val="100000"/>
              </a:lnSpc>
              <a:spcBef>
                <a:spcPts val="0"/>
              </a:spcBef>
              <a:spcAft>
                <a:spcPts val="0"/>
              </a:spcAft>
              <a:buSzPct val="100000"/>
              <a:buFont typeface="StarSymbol"/>
              <a:buChar char="•"/>
              <a:tabLst/>
            </a:pPr>
            <a:endParaRPr lang="fr-FR" sz="2000" b="0" i="0" u="none" strike="noStrike" kern="1200" spc="0" baseline="0">
              <a:ln>
                <a:noFill/>
              </a:ln>
              <a:solidFill>
                <a:srgbClr val="FFFFFF"/>
              </a:solidFill>
              <a:latin typeface="Arial" pitchFamily="34"/>
              <a:ea typeface="Microsoft YaHei" pitchFamily="2"/>
              <a:cs typeface="Arial" pitchFamily="34"/>
            </a:endParaRPr>
          </a:p>
          <a:p>
            <a:pPr marL="0" marR="0" lvl="0" indent="0" algn="l" rtl="0" hangingPunct="1">
              <a:lnSpc>
                <a:spcPct val="100000"/>
              </a:lnSpc>
              <a:spcBef>
                <a:spcPts val="0"/>
              </a:spcBef>
              <a:spcAft>
                <a:spcPts val="0"/>
              </a:spcAft>
              <a:buNone/>
              <a:tabLst/>
            </a:pPr>
            <a:endParaRPr lang="fr-FR" sz="2000" b="0" i="0" u="none" strike="noStrike" kern="1200" spc="0" baseline="0">
              <a:ln>
                <a:noFill/>
              </a:ln>
              <a:solidFill>
                <a:srgbClr val="FFFFFF"/>
              </a:solidFill>
              <a:latin typeface="Arial" pitchFamily="34"/>
              <a:ea typeface="Microsoft YaHei" pitchFamily="2"/>
              <a:cs typeface="Arial" pitchFamily="34"/>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57">
    <p:spTree>
      <p:nvGrpSpPr>
        <p:cNvPr id="1" name=""/>
        <p:cNvGrpSpPr/>
        <p:nvPr/>
      </p:nvGrpSpPr>
      <p:grpSpPr>
        <a:xfrm>
          <a:off x="0" y="0"/>
          <a:ext cx="0" cy="0"/>
          <a:chOff x="0" y="0"/>
          <a:chExt cx="0" cy="0"/>
        </a:xfrm>
      </p:grpSpPr>
      <p:sp>
        <p:nvSpPr>
          <p:cNvPr id="2" name="Rectangle 30"/>
          <p:cNvSpPr/>
          <p:nvPr/>
        </p:nvSpPr>
        <p:spPr>
          <a:xfrm>
            <a:off x="2473560" y="3607920"/>
            <a:ext cx="4997160" cy="849600"/>
          </a:xfrm>
          <a:prstGeom prst="rect">
            <a:avLst/>
          </a:prstGeom>
          <a:solidFill>
            <a:srgbClr val="BFBFBF"/>
          </a:solidFill>
          <a:ln>
            <a:noFill/>
            <a:prstDash val="solid"/>
          </a:ln>
        </p:spPr>
        <p:txBody>
          <a:bodyPr vert="horz" wrap="square" lIns="100800" tIns="50400" rIns="100800" bIns="504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1800" b="1" i="0" u="none" strike="noStrike" kern="1200" spc="0" baseline="0">
                <a:ln>
                  <a:noFill/>
                </a:ln>
                <a:solidFill>
                  <a:srgbClr val="7F7F7F"/>
                </a:solidFill>
                <a:latin typeface="Calibri" pitchFamily="18"/>
                <a:ea typeface="Microsoft YaHei" pitchFamily="2"/>
                <a:cs typeface="Mangal" pitchFamily="2"/>
              </a:rPr>
              <a:t>INVENTORY</a:t>
            </a:r>
          </a:p>
        </p:txBody>
      </p:sp>
      <p:sp>
        <p:nvSpPr>
          <p:cNvPr id="3" name="Rectangle 31"/>
          <p:cNvSpPr/>
          <p:nvPr/>
        </p:nvSpPr>
        <p:spPr>
          <a:xfrm>
            <a:off x="2473560" y="2655720"/>
            <a:ext cx="2498400" cy="849600"/>
          </a:xfrm>
          <a:prstGeom prst="rect">
            <a:avLst/>
          </a:prstGeom>
          <a:solidFill>
            <a:srgbClr val="F79646"/>
          </a:solidFill>
          <a:ln>
            <a:noFill/>
            <a:prstDash val="solid"/>
          </a:ln>
        </p:spPr>
        <p:txBody>
          <a:bodyPr vert="horz" wrap="square" lIns="100800" tIns="50400" rIns="100800" bIns="504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1800" b="1" i="0" u="none" strike="noStrike" kern="1200" spc="0" baseline="0">
                <a:ln>
                  <a:noFill/>
                </a:ln>
                <a:solidFill>
                  <a:srgbClr val="FFFFFF"/>
                </a:solidFill>
                <a:latin typeface="Calibri" pitchFamily="18"/>
                <a:ea typeface="Microsoft YaHei" pitchFamily="2"/>
                <a:cs typeface="Mangal" pitchFamily="2"/>
              </a:rPr>
              <a:t>TRAINING</a:t>
            </a:r>
          </a:p>
        </p:txBody>
      </p:sp>
      <p:sp>
        <p:nvSpPr>
          <p:cNvPr id="4" name="Rectangle 35"/>
          <p:cNvSpPr/>
          <p:nvPr/>
        </p:nvSpPr>
        <p:spPr>
          <a:xfrm>
            <a:off x="5089319" y="2655720"/>
            <a:ext cx="2381399" cy="849600"/>
          </a:xfrm>
          <a:prstGeom prst="rect">
            <a:avLst/>
          </a:prstGeom>
          <a:solidFill>
            <a:srgbClr val="BFBFBF"/>
          </a:solidFill>
          <a:ln>
            <a:noFill/>
            <a:prstDash val="solid"/>
          </a:ln>
        </p:spPr>
        <p:txBody>
          <a:bodyPr vert="horz" wrap="square" lIns="100800" tIns="50400" rIns="100800" bIns="504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1800" b="1" i="0" u="none" strike="noStrike" kern="1200" spc="0" baseline="0">
                <a:ln>
                  <a:noFill/>
                </a:ln>
                <a:solidFill>
                  <a:srgbClr val="7F7F7F"/>
                </a:solidFill>
                <a:latin typeface="Calibri" pitchFamily="18"/>
                <a:ea typeface="Microsoft YaHei" pitchFamily="2"/>
                <a:cs typeface="Mangal" pitchFamily="2"/>
              </a:rPr>
              <a:t>INTEGRATION INTO GALAXY</a:t>
            </a:r>
          </a:p>
        </p:txBody>
      </p:sp>
      <p:sp>
        <p:nvSpPr>
          <p:cNvPr id="5" name="Rectangle 37"/>
          <p:cNvSpPr/>
          <p:nvPr/>
        </p:nvSpPr>
        <p:spPr>
          <a:xfrm>
            <a:off x="648000" y="2655720"/>
            <a:ext cx="1667160" cy="1802160"/>
          </a:xfrm>
          <a:prstGeom prst="rect">
            <a:avLst/>
          </a:prstGeom>
          <a:solidFill>
            <a:srgbClr val="BFBFBF"/>
          </a:solidFill>
          <a:ln>
            <a:noFill/>
            <a:prstDash val="solid"/>
          </a:ln>
        </p:spPr>
        <p:txBody>
          <a:bodyPr vert="horz" wrap="square" lIns="100800" tIns="50400" rIns="100800" bIns="504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1800" b="1" i="0" u="none" strike="noStrike" kern="1200" spc="0" baseline="0">
                <a:ln>
                  <a:noFill/>
                </a:ln>
                <a:solidFill>
                  <a:srgbClr val="7F7F7F"/>
                </a:solidFill>
                <a:latin typeface="Calibri" pitchFamily="18"/>
                <a:ea typeface="Microsoft YaHei" pitchFamily="2"/>
                <a:cs typeface="Mangal" pitchFamily="2"/>
              </a:rPr>
              <a:t>GOOD PRACTICES MANUAL</a:t>
            </a:r>
          </a:p>
        </p:txBody>
      </p:sp>
      <p:sp>
        <p:nvSpPr>
          <p:cNvPr id="6" name="ZoneTexte 38"/>
          <p:cNvSpPr txBox="1"/>
          <p:nvPr/>
        </p:nvSpPr>
        <p:spPr>
          <a:xfrm>
            <a:off x="2417760" y="2224800"/>
            <a:ext cx="2352600" cy="380160"/>
          </a:xfrm>
          <a:prstGeom prst="rect">
            <a:avLst/>
          </a:prstGeom>
          <a:noFill/>
          <a:ln>
            <a:noFill/>
          </a:ln>
        </p:spPr>
        <p:txBody>
          <a:bodyPr vert="horz" wrap="none" lIns="100800" tIns="50400" rIns="100800" bIns="504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fr-FR" sz="1800" b="1" i="1" u="none" strike="noStrike" kern="1200" spc="0" baseline="0">
                <a:ln>
                  <a:noFill/>
                </a:ln>
                <a:solidFill>
                  <a:srgbClr val="F79646"/>
                </a:solidFill>
                <a:latin typeface="Calibri" pitchFamily="18"/>
                <a:ea typeface="Microsoft YaHei" pitchFamily="2"/>
                <a:cs typeface="Mangal" pitchFamily="2"/>
              </a:rPr>
              <a:t>Galaxy4Bioinformatics</a:t>
            </a:r>
          </a:p>
        </p:txBody>
      </p:sp>
      <p:sp>
        <p:nvSpPr>
          <p:cNvPr id="7" name="Rectangle 39"/>
          <p:cNvSpPr/>
          <p:nvPr/>
        </p:nvSpPr>
        <p:spPr>
          <a:xfrm>
            <a:off x="7633440" y="2655720"/>
            <a:ext cx="1667160" cy="1802160"/>
          </a:xfrm>
          <a:prstGeom prst="rect">
            <a:avLst/>
          </a:prstGeom>
          <a:solidFill>
            <a:srgbClr val="BFBFBF"/>
          </a:solidFill>
          <a:ln>
            <a:noFill/>
            <a:prstDash val="solid"/>
          </a:ln>
        </p:spPr>
        <p:txBody>
          <a:bodyPr vert="horz" wrap="square" lIns="100800" tIns="50400" rIns="100800" bIns="504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1800" b="1" i="0" u="none" strike="noStrike" kern="1200" spc="0" baseline="0">
                <a:ln>
                  <a:noFill/>
                </a:ln>
                <a:solidFill>
                  <a:srgbClr val="7F7F7F"/>
                </a:solidFill>
                <a:latin typeface="Calibri" pitchFamily="18"/>
                <a:ea typeface="Microsoft YaHei" pitchFamily="2"/>
                <a:cs typeface="Mangal" pitchFamily="2"/>
              </a:rPr>
              <a:t>CENTRALISED REPOSITORY</a:t>
            </a:r>
          </a:p>
        </p:txBody>
      </p:sp>
      <p:sp>
        <p:nvSpPr>
          <p:cNvPr id="8" name="ZoneTexte 40"/>
          <p:cNvSpPr txBox="1"/>
          <p:nvPr/>
        </p:nvSpPr>
        <p:spPr>
          <a:xfrm>
            <a:off x="5074920" y="1919520"/>
            <a:ext cx="2638080" cy="659160"/>
          </a:xfrm>
          <a:prstGeom prst="rect">
            <a:avLst/>
          </a:prstGeom>
          <a:noFill/>
          <a:ln>
            <a:noFill/>
          </a:ln>
        </p:spPr>
        <p:txBody>
          <a:bodyPr vert="horz" wrap="square" lIns="100800" tIns="50400" rIns="100800" bIns="504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fr-FR" sz="1800" b="1" i="1" u="none" strike="noStrike" kern="1200" spc="0" baseline="0">
                <a:ln>
                  <a:noFill/>
                </a:ln>
                <a:solidFill>
                  <a:srgbClr val="7F7F7F"/>
                </a:solidFill>
                <a:latin typeface="Calibri" pitchFamily="18"/>
                <a:ea typeface="Microsoft YaHei" pitchFamily="2"/>
                <a:cs typeface="Mangal" pitchFamily="2"/>
              </a:rPr>
              <a:t>Deployment on platforms and Cloud</a:t>
            </a:r>
          </a:p>
        </p:txBody>
      </p:sp>
      <p:sp>
        <p:nvSpPr>
          <p:cNvPr id="9" name="ZoneTexte 41"/>
          <p:cNvSpPr txBox="1"/>
          <p:nvPr/>
        </p:nvSpPr>
        <p:spPr>
          <a:xfrm>
            <a:off x="7514640" y="4457520"/>
            <a:ext cx="2262600" cy="659160"/>
          </a:xfrm>
          <a:prstGeom prst="rect">
            <a:avLst/>
          </a:prstGeom>
          <a:noFill/>
          <a:ln>
            <a:noFill/>
          </a:ln>
        </p:spPr>
        <p:txBody>
          <a:bodyPr vert="horz" wrap="square" lIns="100800" tIns="50400" rIns="100800" bIns="504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fr-FR" sz="1800" b="1" i="1" u="none" strike="noStrike" kern="1200" spc="0" baseline="0">
                <a:ln>
                  <a:noFill/>
                </a:ln>
                <a:solidFill>
                  <a:srgbClr val="7F7F7F"/>
                </a:solidFill>
                <a:latin typeface="Calibri" pitchFamily="18"/>
                <a:ea typeface="Microsoft YaHei" pitchFamily="2"/>
                <a:cs typeface="Mangal" pitchFamily="2"/>
              </a:rPr>
              <a:t>Contacts with the Galaxy Team</a:t>
            </a:r>
          </a:p>
        </p:txBody>
      </p:sp>
      <p:sp>
        <p:nvSpPr>
          <p:cNvPr id="10" name="ZoneTexte 42"/>
          <p:cNvSpPr txBox="1"/>
          <p:nvPr/>
        </p:nvSpPr>
        <p:spPr>
          <a:xfrm>
            <a:off x="7792200" y="1919520"/>
            <a:ext cx="1289880" cy="659160"/>
          </a:xfrm>
          <a:prstGeom prst="rect">
            <a:avLst/>
          </a:prstGeom>
          <a:noFill/>
          <a:ln>
            <a:noFill/>
          </a:ln>
        </p:spPr>
        <p:txBody>
          <a:bodyPr vert="horz" wrap="square" lIns="100800" tIns="50400" rIns="100800" bIns="504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fr-FR" sz="1800" b="1" i="1" u="none" strike="noStrike" kern="1200" spc="0" baseline="0">
                <a:ln>
                  <a:noFill/>
                </a:ln>
                <a:solidFill>
                  <a:srgbClr val="7F7F7F"/>
                </a:solidFill>
                <a:latin typeface="Calibri" pitchFamily="18"/>
                <a:ea typeface="Microsoft YaHei" pitchFamily="2"/>
                <a:cs typeface="Mangal" pitchFamily="2"/>
              </a:rPr>
              <a:t>National Toolshed</a:t>
            </a:r>
          </a:p>
        </p:txBody>
      </p:sp>
      <p:sp>
        <p:nvSpPr>
          <p:cNvPr id="11" name="Rectangle 43"/>
          <p:cNvSpPr/>
          <p:nvPr/>
        </p:nvSpPr>
        <p:spPr>
          <a:xfrm>
            <a:off x="2451960" y="4492080"/>
            <a:ext cx="5040360" cy="659160"/>
          </a:xfrm>
          <a:prstGeom prst="rect">
            <a:avLst/>
          </a:prstGeom>
          <a:noFill/>
          <a:ln>
            <a:noFill/>
            <a:prstDash val="solid"/>
          </a:ln>
        </p:spPr>
        <p:txBody>
          <a:bodyPr vert="horz" wrap="square" lIns="100800" tIns="50400" rIns="100800" bIns="504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fr-FR" sz="1800" b="1" i="1" u="none" strike="noStrike" kern="1200" spc="0" baseline="0">
                <a:ln>
                  <a:noFill/>
                </a:ln>
                <a:solidFill>
                  <a:srgbClr val="7F7F7F"/>
                </a:solidFill>
                <a:latin typeface="Calibri" pitchFamily="18"/>
                <a:ea typeface="Microsoft YaHei" pitchFamily="2"/>
                <a:cs typeface="Mangal" pitchFamily="2"/>
              </a:rPr>
              <a:t>FG platforms / GT Galaxy / Other partners (e.g. Genouest)</a:t>
            </a:r>
          </a:p>
        </p:txBody>
      </p:sp>
      <p:sp>
        <p:nvSpPr>
          <p:cNvPr id="12" name="ZoneTexte 11"/>
          <p:cNvSpPr txBox="1"/>
          <p:nvPr/>
        </p:nvSpPr>
        <p:spPr>
          <a:xfrm>
            <a:off x="0" y="35280"/>
            <a:ext cx="10080720" cy="582840"/>
          </a:xfrm>
          <a:prstGeom prst="rect">
            <a:avLst/>
          </a:prstGeom>
          <a:noFill/>
          <a:ln>
            <a:noFill/>
          </a:ln>
        </p:spPr>
        <p:txBody>
          <a:bodyPr vert="horz" wrap="square" lIns="100800" tIns="50400" rIns="100800" bIns="50400" anchor="t" anchorCtr="1"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3400" b="1" i="0" u="none" strike="noStrike" kern="0" spc="0" baseline="0">
                <a:ln>
                  <a:noFill/>
                </a:ln>
                <a:solidFill>
                  <a:srgbClr val="FFFFFF"/>
                </a:solidFill>
                <a:effectLst>
                  <a:outerShdw dist="17961" dir="2700000">
                    <a:scrgbClr r="0" g="0" b="0"/>
                  </a:outerShdw>
                </a:effectLst>
                <a:latin typeface="Arial" pitchFamily="34"/>
                <a:ea typeface="Microsoft YaHei" pitchFamily="2"/>
                <a:cs typeface="Arial" pitchFamily="34"/>
              </a:rPr>
              <a:t>Animations &amp; Formations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Master1-Master1-RNAspace_sigenae_days200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1840</Words>
  <Application>Microsoft Office PowerPoint</Application>
  <PresentationFormat>Personnalisé</PresentationFormat>
  <Paragraphs>495</Paragraphs>
  <Slides>46</Slides>
  <Notes>46</Notes>
  <HiddenSlides>0</HiddenSlides>
  <MMClips>0</MMClips>
  <ScaleCrop>false</ScaleCrop>
  <HeadingPairs>
    <vt:vector size="4" baseType="variant">
      <vt:variant>
        <vt:lpstr>Thème</vt:lpstr>
      </vt:variant>
      <vt:variant>
        <vt:i4>1</vt:i4>
      </vt:variant>
      <vt:variant>
        <vt:lpstr>Titres des diapositives</vt:lpstr>
      </vt:variant>
      <vt:variant>
        <vt:i4>46</vt:i4>
      </vt:variant>
    </vt:vector>
  </HeadingPairs>
  <TitlesOfParts>
    <vt:vector size="47" baseType="lpstr">
      <vt:lpstr>Master1-Master1-RNAspace_sigenae_days2009</vt:lpstr>
      <vt:lpstr>Diapositive 1</vt:lpstr>
      <vt:lpstr>GT GALAXY France &amp; Les évolutions de l’instance Sigenae</vt:lpstr>
      <vt:lpstr>GT GALAXY France  </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Les évolutions de l’instance Sigenae</vt:lpstr>
      <vt:lpstr>Diapositive 18</vt:lpstr>
      <vt:lpstr>Diapositive 19</vt:lpstr>
      <vt:lpstr>Diapositive 20</vt:lpstr>
      <vt:lpstr>Côté utilisateur Galaxy : Avant  - Après la migration</vt:lpstr>
      <vt:lpstr>Côté utilisateur Galaxy : Avant  - Après la migration</vt:lpstr>
      <vt:lpstr>Diapositive 23</vt:lpstr>
      <vt:lpstr>Diapositive 24</vt:lpstr>
      <vt:lpstr>Formations sous Galaxy</vt:lpstr>
      <vt:lpstr>Actions courantes</vt:lpstr>
      <vt:lpstr>Organisation du code en poupées russes</vt:lpstr>
      <vt:lpstr>Etapes pour l’ajout d’un nouveau wrapper</vt:lpstr>
      <vt:lpstr>Les principales balises du xml</vt:lpstr>
      <vt:lpstr>&lt;tool&gt;  &lt;description&gt; tags</vt:lpstr>
      <vt:lpstr>&lt;command&gt; tag</vt:lpstr>
      <vt:lpstr>Les principaux composants du tag &lt;input&gt;</vt:lpstr>
      <vt:lpstr>Les principaux composants du tag &lt;input&gt;</vt:lpstr>
      <vt:lpstr>Les principaux composants du tag &lt;input&gt;</vt:lpstr>
      <vt:lpstr>Les principaux composants du tag &lt;input&gt;</vt:lpstr>
      <vt:lpstr>Les principaux composants du tag &lt;output&gt;</vt:lpstr>
      <vt:lpstr>Les principaux composants du tag &lt;help&gt;</vt:lpstr>
      <vt:lpstr>Wrapper type</vt:lpstr>
      <vt:lpstr>Diapositive 39</vt:lpstr>
      <vt:lpstr>Wrappers types disponibles dans le wiki Galaxy</vt:lpstr>
      <vt:lpstr>Configuration du wrapper dans le menu Galaxy</vt:lpstr>
      <vt:lpstr>Configuration du qsub par tool Galaxy</vt:lpstr>
      <vt:lpstr>Diapositive 43</vt:lpstr>
      <vt:lpstr>Diapositive 44</vt:lpstr>
      <vt:lpstr>Diapositive 45</vt:lpstr>
      <vt:lpstr>Diapositive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Philippe Bardou</dc:creator>
  <cp:lastModifiedBy>smaman</cp:lastModifiedBy>
  <cp:revision>108</cp:revision>
  <dcterms:created xsi:type="dcterms:W3CDTF">2011-10-04T15:45:02Z</dcterms:created>
  <dcterms:modified xsi:type="dcterms:W3CDTF">2015-01-19T08:16:57Z</dcterms:modified>
</cp:coreProperties>
</file>